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47" r:id="rId2"/>
    <p:sldId id="382" r:id="rId3"/>
    <p:sldId id="294" r:id="rId4"/>
    <p:sldId id="404" r:id="rId5"/>
    <p:sldId id="407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05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30" r:id="rId23"/>
    <p:sldId id="431" r:id="rId24"/>
    <p:sldId id="432" r:id="rId25"/>
    <p:sldId id="390" r:id="rId26"/>
    <p:sldId id="391" r:id="rId27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7ADA4-F6C8-4EC6-AD3A-219A7ABB19EE}" v="5" dt="2022-03-13T00:20:26.883"/>
    <p1510:client id="{B752DB5E-4037-4666-A443-688215DAC59B}" v="418" dt="2022-03-13T00:28:28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B752DB5E-4037-4666-A443-688215DAC59B}"/>
    <pc:docChg chg="custSel modSld">
      <pc:chgData name="Laura Oathout" userId="6ff55ba14486fe89" providerId="LiveId" clId="{B752DB5E-4037-4666-A443-688215DAC59B}" dt="2022-03-13T00:28:28.827" v="731"/>
      <pc:docMkLst>
        <pc:docMk/>
      </pc:docMkLst>
      <pc:sldChg chg="delSp mod setBg">
        <pc:chgData name="Laura Oathout" userId="6ff55ba14486fe89" providerId="LiveId" clId="{B752DB5E-4037-4666-A443-688215DAC59B}" dt="2022-03-13T00:28:28.104" v="81"/>
        <pc:sldMkLst>
          <pc:docMk/>
          <pc:sldMk cId="2492034215" sldId="294"/>
        </pc:sldMkLst>
        <pc:spChg chg="del">
          <ac:chgData name="Laura Oathout" userId="6ff55ba14486fe89" providerId="LiveId" clId="{B752DB5E-4037-4666-A443-688215DAC59B}" dt="2022-03-13T00:28:28.088" v="75"/>
          <ac:spMkLst>
            <pc:docMk/>
            <pc:sldMk cId="2492034215" sldId="294"/>
            <ac:spMk id="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72" v="55"/>
          <ac:spMkLst>
            <pc:docMk/>
            <pc:sldMk cId="2492034215" sldId="294"/>
            <ac:spMk id="16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88" v="73"/>
          <ac:spMkLst>
            <pc:docMk/>
            <pc:sldMk cId="2492034215" sldId="294"/>
            <ac:spMk id="17" creationId="{889AB701-45EC-4798-BCEE-58D72BEFA77A}"/>
          </ac:spMkLst>
        </pc:spChg>
        <pc:spChg chg="del">
          <ac:chgData name="Laura Oathout" userId="6ff55ba14486fe89" providerId="LiveId" clId="{B752DB5E-4037-4666-A443-688215DAC59B}" dt="2022-03-13T00:28:28.072" v="51"/>
          <ac:spMkLst>
            <pc:docMk/>
            <pc:sldMk cId="2492034215" sldId="294"/>
            <ac:spMk id="19" creationId="{0884F2F0-9ADA-4696-BD7D-197149F7B4E6}"/>
          </ac:spMkLst>
        </pc:spChg>
        <pc:spChg chg="del">
          <ac:chgData name="Laura Oathout" userId="6ff55ba14486fe89" providerId="LiveId" clId="{B752DB5E-4037-4666-A443-688215DAC59B}" dt="2022-03-13T00:28:28.088" v="79"/>
          <ac:spMkLst>
            <pc:docMk/>
            <pc:sldMk cId="2492034215" sldId="294"/>
            <ac:spMk id="20" creationId="{5358C497-BABA-44AE-B8F7-46D90DC3101A}"/>
          </ac:spMkLst>
        </pc:spChg>
        <pc:spChg chg="del">
          <ac:chgData name="Laura Oathout" userId="6ff55ba14486fe89" providerId="LiveId" clId="{B752DB5E-4037-4666-A443-688215DAC59B}" dt="2022-03-13T00:28:28.072" v="53"/>
          <ac:spMkLst>
            <pc:docMk/>
            <pc:sldMk cId="2492034215" sldId="294"/>
            <ac:spMk id="27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88" v="77"/>
          <ac:spMkLst>
            <pc:docMk/>
            <pc:sldMk cId="2492034215" sldId="294"/>
            <ac:spMk id="28" creationId="{00000000-0000-0000-0000-000000000000}"/>
          </ac:spMkLst>
        </pc:spChg>
        <pc:picChg chg="del">
          <ac:chgData name="Laura Oathout" userId="6ff55ba14486fe89" providerId="LiveId" clId="{B752DB5E-4037-4666-A443-688215DAC59B}" dt="2022-03-13T00:28:28.072" v="57"/>
          <ac:picMkLst>
            <pc:docMk/>
            <pc:sldMk cId="2492034215" sldId="294"/>
            <ac:picMk id="2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59"/>
          <ac:picMkLst>
            <pc:docMk/>
            <pc:sldMk cId="2492034215" sldId="294"/>
            <ac:picMk id="3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61"/>
          <ac:picMkLst>
            <pc:docMk/>
            <pc:sldMk cId="2492034215" sldId="294"/>
            <ac:picMk id="4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63"/>
          <ac:picMkLst>
            <pc:docMk/>
            <pc:sldMk cId="2492034215" sldId="294"/>
            <ac:picMk id="6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65"/>
          <ac:picMkLst>
            <pc:docMk/>
            <pc:sldMk cId="2492034215" sldId="294"/>
            <ac:picMk id="7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67"/>
          <ac:picMkLst>
            <pc:docMk/>
            <pc:sldMk cId="2492034215" sldId="294"/>
            <ac:picMk id="8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69"/>
          <ac:picMkLst>
            <pc:docMk/>
            <pc:sldMk cId="2492034215" sldId="294"/>
            <ac:picMk id="13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72" v="71"/>
          <ac:picMkLst>
            <pc:docMk/>
            <pc:sldMk cId="2492034215" sldId="294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B752DB5E-4037-4666-A443-688215DAC59B}" dt="2022-03-13T00:28:28.057" v="23"/>
        <pc:sldMkLst>
          <pc:docMk/>
          <pc:sldMk cId="279409086" sldId="347"/>
        </pc:sldMkLst>
        <pc:spChg chg="del">
          <ac:chgData name="Laura Oathout" userId="6ff55ba14486fe89" providerId="LiveId" clId="{B752DB5E-4037-4666-A443-688215DAC59B}" dt="2022-03-13T00:28:28.025" v="1"/>
          <ac:spMkLst>
            <pc:docMk/>
            <pc:sldMk cId="279409086" sldId="347"/>
            <ac:spMk id="6" creationId="{A4AC998E-2E63-40FA-89D8-E44828907F28}"/>
          </ac:spMkLst>
        </pc:spChg>
        <pc:spChg chg="del">
          <ac:chgData name="Laura Oathout" userId="6ff55ba14486fe89" providerId="LiveId" clId="{B752DB5E-4037-4666-A443-688215DAC59B}" dt="2022-03-13T00:28:28.025" v="11"/>
          <ac:spMkLst>
            <pc:docMk/>
            <pc:sldMk cId="279409086" sldId="347"/>
            <ac:spMk id="10" creationId="{AE9FA1DC-F84D-4377-8C6F-DA811080B616}"/>
          </ac:spMkLst>
        </pc:spChg>
        <pc:spChg chg="del">
          <ac:chgData name="Laura Oathout" userId="6ff55ba14486fe89" providerId="LiveId" clId="{B752DB5E-4037-4666-A443-688215DAC59B}" dt="2022-03-13T00:28:28.025" v="13"/>
          <ac:spMkLst>
            <pc:docMk/>
            <pc:sldMk cId="279409086" sldId="347"/>
            <ac:spMk id="11" creationId="{5536E12A-5528-4099-AC27-B6539DB29DA6}"/>
          </ac:spMkLst>
        </pc:spChg>
        <pc:spChg chg="del">
          <ac:chgData name="Laura Oathout" userId="6ff55ba14486fe89" providerId="LiveId" clId="{B752DB5E-4037-4666-A443-688215DAC59B}" dt="2022-03-13T00:28:28.025" v="15"/>
          <ac:spMkLst>
            <pc:docMk/>
            <pc:sldMk cId="279409086" sldId="347"/>
            <ac:spMk id="13" creationId="{C381A752-F955-48CA-98AD-98E7B96C18EA}"/>
          </ac:spMkLst>
        </pc:spChg>
        <pc:spChg chg="del">
          <ac:chgData name="Laura Oathout" userId="6ff55ba14486fe89" providerId="LiveId" clId="{B752DB5E-4037-4666-A443-688215DAC59B}" dt="2022-03-13T00:28:28.025" v="19"/>
          <ac:spMkLst>
            <pc:docMk/>
            <pc:sldMk cId="279409086" sldId="347"/>
            <ac:spMk id="14" creationId="{26A0E16B-4CD6-4D9F-AFF7-10B075475E17}"/>
          </ac:spMkLst>
        </pc:spChg>
        <pc:spChg chg="del">
          <ac:chgData name="Laura Oathout" userId="6ff55ba14486fe89" providerId="LiveId" clId="{B752DB5E-4037-4666-A443-688215DAC59B}" dt="2022-03-13T00:28:28.025" v="3"/>
          <ac:spMkLst>
            <pc:docMk/>
            <pc:sldMk cId="279409086" sldId="347"/>
            <ac:spMk id="15" creationId="{F0044DE8-79B9-4866-B0C4-A9FD18611950}"/>
          </ac:spMkLst>
        </pc:spChg>
        <pc:spChg chg="del">
          <ac:chgData name="Laura Oathout" userId="6ff55ba14486fe89" providerId="LiveId" clId="{B752DB5E-4037-4666-A443-688215DAC59B}" dt="2022-03-13T00:28:28.025" v="21"/>
          <ac:spMkLst>
            <pc:docMk/>
            <pc:sldMk cId="279409086" sldId="347"/>
            <ac:spMk id="18" creationId="{C425F1F6-805E-4506-9BF8-6A290BC5135A}"/>
          </ac:spMkLst>
        </pc:spChg>
        <pc:picChg chg="del">
          <ac:chgData name="Laura Oathout" userId="6ff55ba14486fe89" providerId="LiveId" clId="{B752DB5E-4037-4666-A443-688215DAC59B}" dt="2022-03-13T00:28:28.025" v="5"/>
          <ac:picMkLst>
            <pc:docMk/>
            <pc:sldMk cId="279409086" sldId="347"/>
            <ac:picMk id="8" creationId="{BE11CBB8-26F1-43D7-990F-964780C03570}"/>
          </ac:picMkLst>
        </pc:picChg>
        <pc:picChg chg="del">
          <ac:chgData name="Laura Oathout" userId="6ff55ba14486fe89" providerId="LiveId" clId="{B752DB5E-4037-4666-A443-688215DAC59B}" dt="2022-03-13T00:28:28.025" v="7"/>
          <ac:picMkLst>
            <pc:docMk/>
            <pc:sldMk cId="279409086" sldId="347"/>
            <ac:picMk id="9" creationId="{A766934F-3A2A-4A26-8C4D-CAC314E703CF}"/>
          </ac:picMkLst>
        </pc:picChg>
        <pc:picChg chg="del">
          <ac:chgData name="Laura Oathout" userId="6ff55ba14486fe89" providerId="LiveId" clId="{B752DB5E-4037-4666-A443-688215DAC59B}" dt="2022-03-13T00:28:28.025" v="17"/>
          <ac:picMkLst>
            <pc:docMk/>
            <pc:sldMk cId="279409086" sldId="347"/>
            <ac:picMk id="16" creationId="{21B32EE7-D5BF-4D57-AC95-AC9ABE11483F}"/>
          </ac:picMkLst>
        </pc:picChg>
        <pc:picChg chg="del">
          <ac:chgData name="Laura Oathout" userId="6ff55ba14486fe89" providerId="LiveId" clId="{B752DB5E-4037-4666-A443-688215DAC59B}" dt="2022-03-13T00:28:28.025" v="9"/>
          <ac:picMkLst>
            <pc:docMk/>
            <pc:sldMk cId="279409086" sldId="347"/>
            <ac:picMk id="17" creationId="{A05E9250-93DB-41E4-8CCA-829EC0D28F2D}"/>
          </ac:picMkLst>
        </pc:picChg>
      </pc:sldChg>
      <pc:sldChg chg="delSp mod setBg">
        <pc:chgData name="Laura Oathout" userId="6ff55ba14486fe89" providerId="LiveId" clId="{B752DB5E-4037-4666-A443-688215DAC59B}" dt="2022-03-13T00:28:28.072" v="49"/>
        <pc:sldMkLst>
          <pc:docMk/>
          <pc:sldMk cId="3430749688" sldId="382"/>
        </pc:sldMkLst>
        <pc:spChg chg="del">
          <ac:chgData name="Laura Oathout" userId="6ff55ba14486fe89" providerId="LiveId" clId="{B752DB5E-4037-4666-A443-688215DAC59B}" dt="2022-03-13T00:28:28.057" v="29"/>
          <ac:spMkLst>
            <pc:docMk/>
            <pc:sldMk cId="3430749688" sldId="382"/>
            <ac:spMk id="6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57" v="33"/>
          <ac:spMkLst>
            <pc:docMk/>
            <pc:sldMk cId="3430749688" sldId="382"/>
            <ac:spMk id="7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57" v="27"/>
          <ac:spMkLst>
            <pc:docMk/>
            <pc:sldMk cId="3430749688" sldId="382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57" v="35"/>
          <ac:spMkLst>
            <pc:docMk/>
            <pc:sldMk cId="3430749688" sldId="382"/>
            <ac:spMk id="11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057" v="25"/>
          <ac:spMkLst>
            <pc:docMk/>
            <pc:sldMk cId="3430749688" sldId="382"/>
            <ac:spMk id="14" creationId="{A21E083A-5D19-4223-96FF-8B30F4FC1B6F}"/>
          </ac:spMkLst>
        </pc:spChg>
        <pc:spChg chg="del">
          <ac:chgData name="Laura Oathout" userId="6ff55ba14486fe89" providerId="LiveId" clId="{B752DB5E-4037-4666-A443-688215DAC59B}" dt="2022-03-13T00:28:28.057" v="47"/>
          <ac:spMkLst>
            <pc:docMk/>
            <pc:sldMk cId="3430749688" sldId="382"/>
            <ac:spMk id="17" creationId="{7629BC24-BA1F-4E4F-970A-F1F71B77A65D}"/>
          </ac:spMkLst>
        </pc:spChg>
        <pc:picChg chg="del">
          <ac:chgData name="Laura Oathout" userId="6ff55ba14486fe89" providerId="LiveId" clId="{B752DB5E-4037-4666-A443-688215DAC59B}" dt="2022-03-13T00:28:28.057" v="37"/>
          <ac:picMkLst>
            <pc:docMk/>
            <pc:sldMk cId="3430749688" sldId="382"/>
            <ac:picMk id="3" creationId="{4465733E-19A5-4C98-A05E-5BD3AD7BD58E}"/>
          </ac:picMkLst>
        </pc:picChg>
        <pc:picChg chg="del">
          <ac:chgData name="Laura Oathout" userId="6ff55ba14486fe89" providerId="LiveId" clId="{B752DB5E-4037-4666-A443-688215DAC59B}" dt="2022-03-13T00:28:28.057" v="39"/>
          <ac:picMkLst>
            <pc:docMk/>
            <pc:sldMk cId="3430749688" sldId="382"/>
            <ac:picMk id="12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57" v="41"/>
          <ac:picMkLst>
            <pc:docMk/>
            <pc:sldMk cId="3430749688" sldId="382"/>
            <ac:picMk id="18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57" v="43"/>
          <ac:picMkLst>
            <pc:docMk/>
            <pc:sldMk cId="3430749688" sldId="382"/>
            <ac:picMk id="19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57" v="45"/>
          <ac:picMkLst>
            <pc:docMk/>
            <pc:sldMk cId="3430749688" sldId="382"/>
            <ac:picMk id="20" creationId="{00000000-0000-0000-0000-000000000000}"/>
          </ac:picMkLst>
        </pc:picChg>
        <pc:picChg chg="del">
          <ac:chgData name="Laura Oathout" userId="6ff55ba14486fe89" providerId="LiveId" clId="{B752DB5E-4037-4666-A443-688215DAC59B}" dt="2022-03-13T00:28:28.057" v="31"/>
          <ac:picMkLst>
            <pc:docMk/>
            <pc:sldMk cId="3430749688" sldId="382"/>
            <ac:picMk id="21" creationId="{00000000-0000-0000-0000-000000000000}"/>
          </ac:picMkLst>
        </pc:picChg>
      </pc:sldChg>
      <pc:sldChg chg="delSp mod setBg">
        <pc:chgData name="Laura Oathout" userId="6ff55ba14486fe89" providerId="LiveId" clId="{B752DB5E-4037-4666-A443-688215DAC59B}" dt="2022-03-13T00:28:28.805" v="719"/>
        <pc:sldMkLst>
          <pc:docMk/>
          <pc:sldMk cId="433816924" sldId="390"/>
        </pc:sldMkLst>
        <pc:spChg chg="del">
          <ac:chgData name="Laura Oathout" userId="6ff55ba14486fe89" providerId="LiveId" clId="{B752DB5E-4037-4666-A443-688215DAC59B}" dt="2022-03-13T00:28:28.776" v="713"/>
          <ac:spMkLst>
            <pc:docMk/>
            <pc:sldMk cId="433816924" sldId="390"/>
            <ac:spMk id="4" creationId="{0612385B-D97F-4CC0-B221-62D4D0C14AFB}"/>
          </ac:spMkLst>
        </pc:spChg>
        <pc:spChg chg="del">
          <ac:chgData name="Laura Oathout" userId="6ff55ba14486fe89" providerId="LiveId" clId="{B752DB5E-4037-4666-A443-688215DAC59B}" dt="2022-03-13T00:28:28.776" v="699"/>
          <ac:spMkLst>
            <pc:docMk/>
            <pc:sldMk cId="433816924" sldId="390"/>
            <ac:spMk id="7" creationId="{9FD8B44D-4E48-452C-9FDB-80A67586F9EA}"/>
          </ac:spMkLst>
        </pc:spChg>
        <pc:spChg chg="del">
          <ac:chgData name="Laura Oathout" userId="6ff55ba14486fe89" providerId="LiveId" clId="{B752DB5E-4037-4666-A443-688215DAC59B}" dt="2022-03-13T00:28:28.776" v="701"/>
          <ac:spMkLst>
            <pc:docMk/>
            <pc:sldMk cId="433816924" sldId="390"/>
            <ac:spMk id="9" creationId="{E6482E6A-B1BD-4CAB-9232-E44B3E4333EB}"/>
          </ac:spMkLst>
        </pc:spChg>
        <pc:spChg chg="del">
          <ac:chgData name="Laura Oathout" userId="6ff55ba14486fe89" providerId="LiveId" clId="{B752DB5E-4037-4666-A443-688215DAC59B}" dt="2022-03-13T00:28:28.776" v="703"/>
          <ac:spMkLst>
            <pc:docMk/>
            <pc:sldMk cId="433816924" sldId="390"/>
            <ac:spMk id="10" creationId="{3E7B6C94-CC68-4B8C-97CF-FE9A5EB970C7}"/>
          </ac:spMkLst>
        </pc:spChg>
        <pc:spChg chg="del">
          <ac:chgData name="Laura Oathout" userId="6ff55ba14486fe89" providerId="LiveId" clId="{B752DB5E-4037-4666-A443-688215DAC59B}" dt="2022-03-13T00:28:28.776" v="697"/>
          <ac:spMkLst>
            <pc:docMk/>
            <pc:sldMk cId="433816924" sldId="390"/>
            <ac:spMk id="12" creationId="{C7A8B754-66B2-4B70-8A43-0B86C01B27F4}"/>
          </ac:spMkLst>
        </pc:spChg>
        <pc:spChg chg="del">
          <ac:chgData name="Laura Oathout" userId="6ff55ba14486fe89" providerId="LiveId" clId="{B752DB5E-4037-4666-A443-688215DAC59B}" dt="2022-03-13T00:28:28.776" v="705"/>
          <ac:spMkLst>
            <pc:docMk/>
            <pc:sldMk cId="433816924" sldId="390"/>
            <ac:spMk id="15" creationId="{8AC97FBE-D683-4C22-9533-12462AB54484}"/>
          </ac:spMkLst>
        </pc:spChg>
        <pc:spChg chg="del">
          <ac:chgData name="Laura Oathout" userId="6ff55ba14486fe89" providerId="LiveId" clId="{B752DB5E-4037-4666-A443-688215DAC59B}" dt="2022-03-13T00:28:28.776" v="715"/>
          <ac:spMkLst>
            <pc:docMk/>
            <pc:sldMk cId="433816924" sldId="390"/>
            <ac:spMk id="23" creationId="{E0356B37-F7B1-4065-877F-3883F364FF25}"/>
          </ac:spMkLst>
        </pc:spChg>
        <pc:picChg chg="del">
          <ac:chgData name="Laura Oathout" userId="6ff55ba14486fe89" providerId="LiveId" clId="{B752DB5E-4037-4666-A443-688215DAC59B}" dt="2022-03-13T00:28:28.776" v="707"/>
          <ac:picMkLst>
            <pc:docMk/>
            <pc:sldMk cId="433816924" sldId="390"/>
            <ac:picMk id="20" creationId="{59FAC940-A748-4B18-8EB3-635D42A183AA}"/>
          </ac:picMkLst>
        </pc:picChg>
        <pc:picChg chg="del">
          <ac:chgData name="Laura Oathout" userId="6ff55ba14486fe89" providerId="LiveId" clId="{B752DB5E-4037-4666-A443-688215DAC59B}" dt="2022-03-13T00:28:28.776" v="717"/>
          <ac:picMkLst>
            <pc:docMk/>
            <pc:sldMk cId="433816924" sldId="390"/>
            <ac:picMk id="22" creationId="{776088D7-1108-4767-B069-CE305BC01B2E}"/>
          </ac:picMkLst>
        </pc:picChg>
        <pc:cxnChg chg="del">
          <ac:chgData name="Laura Oathout" userId="6ff55ba14486fe89" providerId="LiveId" clId="{B752DB5E-4037-4666-A443-688215DAC59B}" dt="2022-03-13T00:28:28.776" v="709"/>
          <ac:cxnSpMkLst>
            <pc:docMk/>
            <pc:sldMk cId="433816924" sldId="390"/>
            <ac:cxnSpMk id="17" creationId="{B0A96E47-AD73-420B-91F5-5D9BB88476EE}"/>
          </ac:cxnSpMkLst>
        </pc:cxnChg>
        <pc:cxnChg chg="del">
          <ac:chgData name="Laura Oathout" userId="6ff55ba14486fe89" providerId="LiveId" clId="{B752DB5E-4037-4666-A443-688215DAC59B}" dt="2022-03-13T00:28:28.776" v="711"/>
          <ac:cxnSpMkLst>
            <pc:docMk/>
            <pc:sldMk cId="433816924" sldId="390"/>
            <ac:cxnSpMk id="18" creationId="{AA4CE275-F52E-4F40-8E1F-2040A6BA96FE}"/>
          </ac:cxnSpMkLst>
        </pc:cxnChg>
      </pc:sldChg>
      <pc:sldChg chg="delSp mod setBg">
        <pc:chgData name="Laura Oathout" userId="6ff55ba14486fe89" providerId="LiveId" clId="{B752DB5E-4037-4666-A443-688215DAC59B}" dt="2022-03-13T00:28:28.827" v="731"/>
        <pc:sldMkLst>
          <pc:docMk/>
          <pc:sldMk cId="2137238388" sldId="391"/>
        </pc:sldMkLst>
        <pc:spChg chg="del">
          <ac:chgData name="Laura Oathout" userId="6ff55ba14486fe89" providerId="LiveId" clId="{B752DB5E-4037-4666-A443-688215DAC59B}" dt="2022-03-13T00:28:28.805" v="721"/>
          <ac:spMkLst>
            <pc:docMk/>
            <pc:sldMk cId="2137238388" sldId="391"/>
            <ac:spMk id="15" creationId="{441E2717-AC0A-4735-A300-32657D344002}"/>
          </ac:spMkLst>
        </pc:spChg>
        <pc:spChg chg="del">
          <ac:chgData name="Laura Oathout" userId="6ff55ba14486fe89" providerId="LiveId" clId="{B752DB5E-4037-4666-A443-688215DAC59B}" dt="2022-03-13T00:28:28.816" v="729"/>
          <ac:spMkLst>
            <pc:docMk/>
            <pc:sldMk cId="2137238388" sldId="391"/>
            <ac:spMk id="16" creationId="{4C50A5CB-F437-429F-99F2-D8DD105F0203}"/>
          </ac:spMkLst>
        </pc:spChg>
        <pc:spChg chg="del">
          <ac:chgData name="Laura Oathout" userId="6ff55ba14486fe89" providerId="LiveId" clId="{B752DB5E-4037-4666-A443-688215DAC59B}" dt="2022-03-13T00:28:28.805" v="723"/>
          <ac:spMkLst>
            <pc:docMk/>
            <pc:sldMk cId="2137238388" sldId="391"/>
            <ac:spMk id="17" creationId="{00000000-0000-0000-0000-000000000000}"/>
          </ac:spMkLst>
        </pc:spChg>
        <pc:grpChg chg="del">
          <ac:chgData name="Laura Oathout" userId="6ff55ba14486fe89" providerId="LiveId" clId="{B752DB5E-4037-4666-A443-688215DAC59B}" dt="2022-03-13T00:28:28.805" v="725"/>
          <ac:grpSpMkLst>
            <pc:docMk/>
            <pc:sldMk cId="2137238388" sldId="391"/>
            <ac:grpSpMk id="3" creationId="{8119A860-2657-4CC7-B037-CA2BFBAF6B20}"/>
          </ac:grpSpMkLst>
        </pc:grpChg>
        <pc:picChg chg="del">
          <ac:chgData name="Laura Oathout" userId="6ff55ba14486fe89" providerId="LiveId" clId="{B752DB5E-4037-4666-A443-688215DAC59B}" dt="2022-03-13T00:28:28.805" v="727"/>
          <ac:picMkLst>
            <pc:docMk/>
            <pc:sldMk cId="2137238388" sldId="391"/>
            <ac:picMk id="5" creationId="{48E7D509-0BC1-42C9-A7AC-722E3CEFB772}"/>
          </ac:picMkLst>
        </pc:picChg>
      </pc:sldChg>
      <pc:sldChg chg="delSp mod setBg">
        <pc:chgData name="Laura Oathout" userId="6ff55ba14486fe89" providerId="LiveId" clId="{B752DB5E-4037-4666-A443-688215DAC59B}" dt="2022-03-13T00:28:28.125" v="117"/>
        <pc:sldMkLst>
          <pc:docMk/>
          <pc:sldMk cId="1920736265" sldId="404"/>
        </pc:sldMkLst>
        <pc:spChg chg="del">
          <ac:chgData name="Laura Oathout" userId="6ff55ba14486fe89" providerId="LiveId" clId="{B752DB5E-4037-4666-A443-688215DAC59B}" dt="2022-03-13T00:28:28.104" v="87"/>
          <ac:spMkLst>
            <pc:docMk/>
            <pc:sldMk cId="1920736265" sldId="404"/>
            <ac:spMk id="16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04" v="89"/>
          <ac:spMkLst>
            <pc:docMk/>
            <pc:sldMk cId="1920736265" sldId="404"/>
            <ac:spMk id="17" creationId="{889AB701-45EC-4798-BCEE-58D72BEFA77A}"/>
          </ac:spMkLst>
        </pc:spChg>
        <pc:spChg chg="del">
          <ac:chgData name="Laura Oathout" userId="6ff55ba14486fe89" providerId="LiveId" clId="{B752DB5E-4037-4666-A443-688215DAC59B}" dt="2022-03-13T00:28:28.104" v="83"/>
          <ac:spMkLst>
            <pc:docMk/>
            <pc:sldMk cId="1920736265" sldId="404"/>
            <ac:spMk id="19" creationId="{0884F2F0-9ADA-4696-BD7D-197149F7B4E6}"/>
          </ac:spMkLst>
        </pc:spChg>
        <pc:spChg chg="del">
          <ac:chgData name="Laura Oathout" userId="6ff55ba14486fe89" providerId="LiveId" clId="{B752DB5E-4037-4666-A443-688215DAC59B}" dt="2022-03-13T00:28:28.104" v="85"/>
          <ac:spMkLst>
            <pc:docMk/>
            <pc:sldMk cId="1920736265" sldId="404"/>
            <ac:spMk id="27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04" v="103"/>
          <ac:spMkLst>
            <pc:docMk/>
            <pc:sldMk cId="1920736265" sldId="404"/>
            <ac:spMk id="44" creationId="{EB226817-E7C9-46DF-B97E-C53BDAB319DF}"/>
          </ac:spMkLst>
        </pc:spChg>
        <pc:spChg chg="del">
          <ac:chgData name="Laura Oathout" userId="6ff55ba14486fe89" providerId="LiveId" clId="{B752DB5E-4037-4666-A443-688215DAC59B}" dt="2022-03-13T00:28:28.104" v="109"/>
          <ac:spMkLst>
            <pc:docMk/>
            <pc:sldMk cId="1920736265" sldId="404"/>
            <ac:spMk id="47" creationId="{BCBC8510-6BA8-4754-A11C-54C0A15A5179}"/>
          </ac:spMkLst>
        </pc:spChg>
        <pc:spChg chg="del">
          <ac:chgData name="Laura Oathout" userId="6ff55ba14486fe89" providerId="LiveId" clId="{B752DB5E-4037-4666-A443-688215DAC59B}" dt="2022-03-13T00:28:28.104" v="113"/>
          <ac:spMkLst>
            <pc:docMk/>
            <pc:sldMk cId="1920736265" sldId="404"/>
            <ac:spMk id="49" creationId="{EF8684A1-326E-4061-BEE3-19A63A1DD143}"/>
          </ac:spMkLst>
        </pc:spChg>
        <pc:grpChg chg="del">
          <ac:chgData name="Laura Oathout" userId="6ff55ba14486fe89" providerId="LiveId" clId="{B752DB5E-4037-4666-A443-688215DAC59B}" dt="2022-03-13T00:28:28.104" v="95"/>
          <ac:grpSpMkLst>
            <pc:docMk/>
            <pc:sldMk cId="1920736265" sldId="404"/>
            <ac:grpSpMk id="32" creationId="{348D6C4A-C583-4FC5-AF8C-01BFF84FD69F}"/>
          </ac:grpSpMkLst>
        </pc:grpChg>
        <pc:picChg chg="del">
          <ac:chgData name="Laura Oathout" userId="6ff55ba14486fe89" providerId="LiveId" clId="{B752DB5E-4037-4666-A443-688215DAC59B}" dt="2022-03-13T00:28:28.104" v="105"/>
          <ac:picMkLst>
            <pc:docMk/>
            <pc:sldMk cId="1920736265" sldId="404"/>
            <ac:picMk id="10" creationId="{BA551C04-1988-4CA4-9AE0-C0DDD74C7FF9}"/>
          </ac:picMkLst>
        </pc:picChg>
        <pc:picChg chg="del">
          <ac:chgData name="Laura Oathout" userId="6ff55ba14486fe89" providerId="LiveId" clId="{B752DB5E-4037-4666-A443-688215DAC59B}" dt="2022-03-13T00:28:28.104" v="107"/>
          <ac:picMkLst>
            <pc:docMk/>
            <pc:sldMk cId="1920736265" sldId="404"/>
            <ac:picMk id="14" creationId="{1AAE9A9A-BCB7-486C-AE67-028491F11BB7}"/>
          </ac:picMkLst>
        </pc:picChg>
        <pc:picChg chg="del">
          <ac:chgData name="Laura Oathout" userId="6ff55ba14486fe89" providerId="LiveId" clId="{B752DB5E-4037-4666-A443-688215DAC59B}" dt="2022-03-13T00:28:28.104" v="91"/>
          <ac:picMkLst>
            <pc:docMk/>
            <pc:sldMk cId="1920736265" sldId="404"/>
            <ac:picMk id="21" creationId="{5781954B-8903-4DD9-B281-F55170F8E96F}"/>
          </ac:picMkLst>
        </pc:picChg>
        <pc:picChg chg="del">
          <ac:chgData name="Laura Oathout" userId="6ff55ba14486fe89" providerId="LiveId" clId="{B752DB5E-4037-4666-A443-688215DAC59B}" dt="2022-03-13T00:28:28.104" v="93"/>
          <ac:picMkLst>
            <pc:docMk/>
            <pc:sldMk cId="1920736265" sldId="404"/>
            <ac:picMk id="24" creationId="{F774F4D3-F220-4567-A5E2-AE6A9881F71B}"/>
          </ac:picMkLst>
        </pc:picChg>
        <pc:picChg chg="del">
          <ac:chgData name="Laura Oathout" userId="6ff55ba14486fe89" providerId="LiveId" clId="{B752DB5E-4037-4666-A443-688215DAC59B}" dt="2022-03-13T00:28:28.104" v="97"/>
          <ac:picMkLst>
            <pc:docMk/>
            <pc:sldMk cId="1920736265" sldId="404"/>
            <ac:picMk id="37" creationId="{57D2E5BB-038A-4817-A722-0515CBED6DE7}"/>
          </ac:picMkLst>
        </pc:picChg>
        <pc:picChg chg="del">
          <ac:chgData name="Laura Oathout" userId="6ff55ba14486fe89" providerId="LiveId" clId="{B752DB5E-4037-4666-A443-688215DAC59B}" dt="2022-03-13T00:28:28.104" v="99"/>
          <ac:picMkLst>
            <pc:docMk/>
            <pc:sldMk cId="1920736265" sldId="404"/>
            <ac:picMk id="40" creationId="{F11A316C-C2E8-499F-AF32-2A3143C49E22}"/>
          </ac:picMkLst>
        </pc:picChg>
        <pc:picChg chg="del">
          <ac:chgData name="Laura Oathout" userId="6ff55ba14486fe89" providerId="LiveId" clId="{B752DB5E-4037-4666-A443-688215DAC59B}" dt="2022-03-13T00:28:28.104" v="101"/>
          <ac:picMkLst>
            <pc:docMk/>
            <pc:sldMk cId="1920736265" sldId="404"/>
            <ac:picMk id="43" creationId="{A54AA8FC-165E-4C89-AE23-BB614724A914}"/>
          </ac:picMkLst>
        </pc:picChg>
        <pc:picChg chg="del">
          <ac:chgData name="Laura Oathout" userId="6ff55ba14486fe89" providerId="LiveId" clId="{B752DB5E-4037-4666-A443-688215DAC59B}" dt="2022-03-13T00:28:28.104" v="111"/>
          <ac:picMkLst>
            <pc:docMk/>
            <pc:sldMk cId="1920736265" sldId="404"/>
            <ac:picMk id="48" creationId="{DF429A3F-9B51-454E-B2D4-C150B2D1B622}"/>
          </ac:picMkLst>
        </pc:picChg>
        <pc:picChg chg="del">
          <ac:chgData name="Laura Oathout" userId="6ff55ba14486fe89" providerId="LiveId" clId="{B752DB5E-4037-4666-A443-688215DAC59B}" dt="2022-03-13T00:28:28.104" v="115"/>
          <ac:picMkLst>
            <pc:docMk/>
            <pc:sldMk cId="1920736265" sldId="404"/>
            <ac:picMk id="51" creationId="{2FF58B10-287F-40A5-91C9-57F9819F181F}"/>
          </ac:picMkLst>
        </pc:picChg>
      </pc:sldChg>
      <pc:sldChg chg="delSp mod setBg">
        <pc:chgData name="Laura Oathout" userId="6ff55ba14486fe89" providerId="LiveId" clId="{B752DB5E-4037-4666-A443-688215DAC59B}" dt="2022-03-13T00:28:28.455" v="429"/>
        <pc:sldMkLst>
          <pc:docMk/>
          <pc:sldMk cId="641457046" sldId="405"/>
        </pc:sldMkLst>
        <pc:spChg chg="del">
          <ac:chgData name="Laura Oathout" userId="6ff55ba14486fe89" providerId="LiveId" clId="{B752DB5E-4037-4666-A443-688215DAC59B}" dt="2022-03-13T00:28:28.389" v="419"/>
          <ac:spMkLst>
            <pc:docMk/>
            <pc:sldMk cId="641457046" sldId="405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389" v="421"/>
          <ac:spMkLst>
            <pc:docMk/>
            <pc:sldMk cId="641457046" sldId="405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89" v="427"/>
          <ac:spMkLst>
            <pc:docMk/>
            <pc:sldMk cId="641457046" sldId="405"/>
            <ac:spMk id="20" creationId="{B4E5C396-E63A-4218-9A6D-B1BBA94EDF5B}"/>
          </ac:spMkLst>
        </pc:spChg>
        <pc:grpChg chg="del">
          <ac:chgData name="Laura Oathout" userId="6ff55ba14486fe89" providerId="LiveId" clId="{B752DB5E-4037-4666-A443-688215DAC59B}" dt="2022-03-13T00:28:28.389" v="425"/>
          <ac:grpSpMkLst>
            <pc:docMk/>
            <pc:sldMk cId="641457046" sldId="405"/>
            <ac:grpSpMk id="5" creationId="{7B644422-7B96-49FC-8B08-B554E919C7FA}"/>
          </ac:grpSpMkLst>
        </pc:grpChg>
        <pc:picChg chg="del">
          <ac:chgData name="Laura Oathout" userId="6ff55ba14486fe89" providerId="LiveId" clId="{B752DB5E-4037-4666-A443-688215DAC59B}" dt="2022-03-13T00:28:28.389" v="423"/>
          <ac:picMkLst>
            <pc:docMk/>
            <pc:sldMk cId="641457046" sldId="405"/>
            <ac:picMk id="3" creationId="{F7E69DC5-417F-405F-A42E-A75B6042A9ED}"/>
          </ac:picMkLst>
        </pc:picChg>
      </pc:sldChg>
      <pc:sldChg chg="delSp mod setBg">
        <pc:chgData name="Laura Oathout" userId="6ff55ba14486fe89" providerId="LiveId" clId="{B752DB5E-4037-4666-A443-688215DAC59B}" dt="2022-03-13T00:28:28.141" v="139"/>
        <pc:sldMkLst>
          <pc:docMk/>
          <pc:sldMk cId="2214729694" sldId="407"/>
        </pc:sldMkLst>
        <pc:spChg chg="del">
          <ac:chgData name="Laura Oathout" userId="6ff55ba14486fe89" providerId="LiveId" clId="{B752DB5E-4037-4666-A443-688215DAC59B}" dt="2022-03-13T00:28:28.125" v="123"/>
          <ac:spMkLst>
            <pc:docMk/>
            <pc:sldMk cId="2214729694" sldId="407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25" v="119"/>
          <ac:spMkLst>
            <pc:docMk/>
            <pc:sldMk cId="2214729694" sldId="407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125" v="135"/>
          <ac:spMkLst>
            <pc:docMk/>
            <pc:sldMk cId="2214729694" sldId="407"/>
            <ac:spMk id="11" creationId="{63ADEDA3-1F70-488C-8C03-BEC1A27D8016}"/>
          </ac:spMkLst>
        </pc:spChg>
        <pc:spChg chg="del">
          <ac:chgData name="Laura Oathout" userId="6ff55ba14486fe89" providerId="LiveId" clId="{B752DB5E-4037-4666-A443-688215DAC59B}" dt="2022-03-13T00:28:28.125" v="137"/>
          <ac:spMkLst>
            <pc:docMk/>
            <pc:sldMk cId="2214729694" sldId="407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125" v="121"/>
          <ac:spMkLst>
            <pc:docMk/>
            <pc:sldMk cId="2214729694" sldId="407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25" v="127"/>
          <ac:spMkLst>
            <pc:docMk/>
            <pc:sldMk cId="2214729694" sldId="407"/>
            <ac:spMk id="20" creationId="{CD5A187D-615B-4480-A561-163383BE294B}"/>
          </ac:spMkLst>
        </pc:spChg>
        <pc:spChg chg="del">
          <ac:chgData name="Laura Oathout" userId="6ff55ba14486fe89" providerId="LiveId" clId="{B752DB5E-4037-4666-A443-688215DAC59B}" dt="2022-03-13T00:28:28.125" v="131"/>
          <ac:spMkLst>
            <pc:docMk/>
            <pc:sldMk cId="2214729694" sldId="407"/>
            <ac:spMk id="21" creationId="{ACF0E224-6FB8-4F27-907C-912CA870C244}"/>
          </ac:spMkLst>
        </pc:spChg>
        <pc:picChg chg="del">
          <ac:chgData name="Laura Oathout" userId="6ff55ba14486fe89" providerId="LiveId" clId="{B752DB5E-4037-4666-A443-688215DAC59B}" dt="2022-03-13T00:28:28.125" v="129"/>
          <ac:picMkLst>
            <pc:docMk/>
            <pc:sldMk cId="2214729694" sldId="407"/>
            <ac:picMk id="4" creationId="{BCA0DE32-51D4-4341-884F-74EF09B8ECFB}"/>
          </ac:picMkLst>
        </pc:picChg>
        <pc:picChg chg="del">
          <ac:chgData name="Laura Oathout" userId="6ff55ba14486fe89" providerId="LiveId" clId="{B752DB5E-4037-4666-A443-688215DAC59B}" dt="2022-03-13T00:28:28.125" v="133"/>
          <ac:picMkLst>
            <pc:docMk/>
            <pc:sldMk cId="2214729694" sldId="407"/>
            <ac:picMk id="13" creationId="{1A1DF77A-5D84-480F-8F0C-8680206F39ED}"/>
          </ac:picMkLst>
        </pc:picChg>
        <pc:picChg chg="del">
          <ac:chgData name="Laura Oathout" userId="6ff55ba14486fe89" providerId="LiveId" clId="{B752DB5E-4037-4666-A443-688215DAC59B}" dt="2022-03-13T00:28:28.125" v="125"/>
          <ac:picMkLst>
            <pc:docMk/>
            <pc:sldMk cId="2214729694" sldId="407"/>
            <ac:picMk id="19" creationId="{2BE3B7BA-DF3C-4E9D-99B7-3DA3238CBFEA}"/>
          </ac:picMkLst>
        </pc:picChg>
      </pc:sldChg>
      <pc:sldChg chg="delSp modSp mod setBg">
        <pc:chgData name="Laura Oathout" userId="6ff55ba14486fe89" providerId="LiveId" clId="{B752DB5E-4037-4666-A443-688215DAC59B}" dt="2022-03-13T00:28:28.178" v="175"/>
        <pc:sldMkLst>
          <pc:docMk/>
          <pc:sldMk cId="3317947679" sldId="413"/>
        </pc:sldMkLst>
        <pc:spChg chg="del">
          <ac:chgData name="Laura Oathout" userId="6ff55ba14486fe89" providerId="LiveId" clId="{B752DB5E-4037-4666-A443-688215DAC59B}" dt="2022-03-13T00:28:28.157" v="145"/>
          <ac:spMkLst>
            <pc:docMk/>
            <pc:sldMk cId="3317947679" sldId="413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57" v="141"/>
          <ac:spMkLst>
            <pc:docMk/>
            <pc:sldMk cId="3317947679" sldId="413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157" v="173"/>
          <ac:spMkLst>
            <pc:docMk/>
            <pc:sldMk cId="3317947679" sldId="413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157" v="143"/>
          <ac:spMkLst>
            <pc:docMk/>
            <pc:sldMk cId="3317947679" sldId="413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57" v="147"/>
          <ac:spMkLst>
            <pc:docMk/>
            <pc:sldMk cId="3317947679" sldId="413"/>
            <ac:spMk id="17" creationId="{023ABE66-5872-4688-A035-A5AED03233D3}"/>
          </ac:spMkLst>
        </pc:spChg>
        <pc:spChg chg="del">
          <ac:chgData name="Laura Oathout" userId="6ff55ba14486fe89" providerId="LiveId" clId="{B752DB5E-4037-4666-A443-688215DAC59B}" dt="2022-03-13T00:28:28.157" v="155"/>
          <ac:spMkLst>
            <pc:docMk/>
            <pc:sldMk cId="3317947679" sldId="413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157" v="157"/>
          <ac:spMkLst>
            <pc:docMk/>
            <pc:sldMk cId="3317947679" sldId="413"/>
            <ac:spMk id="19" creationId="{10DA6636-4657-438E-B991-8907AF242DE6}"/>
          </ac:spMkLst>
        </pc:spChg>
        <pc:spChg chg="del">
          <ac:chgData name="Laura Oathout" userId="6ff55ba14486fe89" providerId="LiveId" clId="{B752DB5E-4037-4666-A443-688215DAC59B}" dt="2022-03-13T00:28:28.157" v="171"/>
          <ac:spMkLst>
            <pc:docMk/>
            <pc:sldMk cId="3317947679" sldId="413"/>
            <ac:spMk id="23" creationId="{E70A74E9-DD00-4096-9642-58054CE22445}"/>
          </ac:spMkLst>
        </pc:spChg>
        <pc:spChg chg="del">
          <ac:chgData name="Laura Oathout" userId="6ff55ba14486fe89" providerId="LiveId" clId="{B752DB5E-4037-4666-A443-688215DAC59B}" dt="2022-03-13T00:28:28.157" v="163"/>
          <ac:spMkLst>
            <pc:docMk/>
            <pc:sldMk cId="3317947679" sldId="413"/>
            <ac:spMk id="27" creationId="{1F401BAB-C2CE-4FD6-8622-F50BC8552CD3}"/>
          </ac:spMkLst>
        </pc:spChg>
        <pc:picChg chg="del">
          <ac:chgData name="Laura Oathout" userId="6ff55ba14486fe89" providerId="LiveId" clId="{B752DB5E-4037-4666-A443-688215DAC59B}" dt="2022-03-13T00:28:28.157" v="165"/>
          <ac:picMkLst>
            <pc:docMk/>
            <pc:sldMk cId="3317947679" sldId="413"/>
            <ac:picMk id="3" creationId="{961A34AD-8B1D-4021-8D3E-BAFD0C7640DA}"/>
          </ac:picMkLst>
        </pc:picChg>
        <pc:picChg chg="del">
          <ac:chgData name="Laura Oathout" userId="6ff55ba14486fe89" providerId="LiveId" clId="{B752DB5E-4037-4666-A443-688215DAC59B}" dt="2022-03-13T00:28:28.157" v="169"/>
          <ac:picMkLst>
            <pc:docMk/>
            <pc:sldMk cId="3317947679" sldId="413"/>
            <ac:picMk id="7" creationId="{5AD0F981-7556-424C-BB6F-A40BC0515165}"/>
          </ac:picMkLst>
        </pc:picChg>
        <pc:picChg chg="del">
          <ac:chgData name="Laura Oathout" userId="6ff55ba14486fe89" providerId="LiveId" clId="{B752DB5E-4037-4666-A443-688215DAC59B}" dt="2022-03-13T00:28:28.157" v="153"/>
          <ac:picMkLst>
            <pc:docMk/>
            <pc:sldMk cId="3317947679" sldId="413"/>
            <ac:picMk id="14" creationId="{096FED4D-3878-4377-B5EC-77F23DBC70FB}"/>
          </ac:picMkLst>
        </pc:picChg>
        <pc:picChg chg="del">
          <ac:chgData name="Laura Oathout" userId="6ff55ba14486fe89" providerId="LiveId" clId="{B752DB5E-4037-4666-A443-688215DAC59B}" dt="2022-03-13T00:28:28.157" v="159"/>
          <ac:picMkLst>
            <pc:docMk/>
            <pc:sldMk cId="3317947679" sldId="413"/>
            <ac:picMk id="21" creationId="{DBB0C747-51F0-4E8D-93AC-0256820D3BB3}"/>
          </ac:picMkLst>
        </pc:picChg>
        <pc:picChg chg="del">
          <ac:chgData name="Laura Oathout" userId="6ff55ba14486fe89" providerId="LiveId" clId="{B752DB5E-4037-4666-A443-688215DAC59B}" dt="2022-03-13T00:28:28.157" v="161"/>
          <ac:picMkLst>
            <pc:docMk/>
            <pc:sldMk cId="3317947679" sldId="413"/>
            <ac:picMk id="22" creationId="{A45AB7A8-20EC-43A9-AE0A-AA72771959E8}"/>
          </ac:picMkLst>
        </pc:picChg>
        <pc:picChg chg="del">
          <ac:chgData name="Laura Oathout" userId="6ff55ba14486fe89" providerId="LiveId" clId="{B752DB5E-4037-4666-A443-688215DAC59B}" dt="2022-03-13T00:28:28.157" v="149"/>
          <ac:picMkLst>
            <pc:docMk/>
            <pc:sldMk cId="3317947679" sldId="413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157" v="151"/>
          <ac:picMkLst>
            <pc:docMk/>
            <pc:sldMk cId="3317947679" sldId="413"/>
            <ac:picMk id="25" creationId="{33F62CB5-15A2-430F-8CDF-713E818F9066}"/>
          </ac:picMkLst>
        </pc:picChg>
        <pc:cxnChg chg="del mod">
          <ac:chgData name="Laura Oathout" userId="6ff55ba14486fe89" providerId="LiveId" clId="{B752DB5E-4037-4666-A443-688215DAC59B}" dt="2022-03-13T00:28:28.157" v="167"/>
          <ac:cxnSpMkLst>
            <pc:docMk/>
            <pc:sldMk cId="3317947679" sldId="413"/>
            <ac:cxnSpMk id="4" creationId="{C9762EEC-3C8B-4AAB-9B90-3C721C4EC0D0}"/>
          </ac:cxnSpMkLst>
        </pc:cxnChg>
      </pc:sldChg>
      <pc:sldChg chg="delSp modSp mod setBg">
        <pc:chgData name="Laura Oathout" userId="6ff55ba14486fe89" providerId="LiveId" clId="{B752DB5E-4037-4666-A443-688215DAC59B}" dt="2022-03-13T00:28:28.225" v="247"/>
        <pc:sldMkLst>
          <pc:docMk/>
          <pc:sldMk cId="2076377403" sldId="414"/>
        </pc:sldMkLst>
        <pc:spChg chg="del">
          <ac:chgData name="Laura Oathout" userId="6ff55ba14486fe89" providerId="LiveId" clId="{B752DB5E-4037-4666-A443-688215DAC59B}" dt="2022-03-13T00:28:28.178" v="181"/>
          <ac:spMkLst>
            <pc:docMk/>
            <pc:sldMk cId="2076377403" sldId="414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78" v="177"/>
          <ac:spMkLst>
            <pc:docMk/>
            <pc:sldMk cId="2076377403" sldId="414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194" v="245"/>
          <ac:spMkLst>
            <pc:docMk/>
            <pc:sldMk cId="2076377403" sldId="414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178" v="179"/>
          <ac:spMkLst>
            <pc:docMk/>
            <pc:sldMk cId="2076377403" sldId="414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178" v="183"/>
          <ac:spMkLst>
            <pc:docMk/>
            <pc:sldMk cId="2076377403" sldId="414"/>
            <ac:spMk id="17" creationId="{023ABE66-5872-4688-A035-A5AED03233D3}"/>
          </ac:spMkLst>
        </pc:spChg>
        <pc:spChg chg="del">
          <ac:chgData name="Laura Oathout" userId="6ff55ba14486fe89" providerId="LiveId" clId="{B752DB5E-4037-4666-A443-688215DAC59B}" dt="2022-03-13T00:28:28.178" v="191"/>
          <ac:spMkLst>
            <pc:docMk/>
            <pc:sldMk cId="2076377403" sldId="414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194" v="243"/>
          <ac:spMkLst>
            <pc:docMk/>
            <pc:sldMk cId="2076377403" sldId="414"/>
            <ac:spMk id="27" creationId="{1F401BAB-C2CE-4FD6-8622-F50BC8552CD3}"/>
          </ac:spMkLst>
        </pc:spChg>
        <pc:spChg chg="del">
          <ac:chgData name="Laura Oathout" userId="6ff55ba14486fe89" providerId="LiveId" clId="{B752DB5E-4037-4666-A443-688215DAC59B}" dt="2022-03-13T00:28:28.194" v="201"/>
          <ac:spMkLst>
            <pc:docMk/>
            <pc:sldMk cId="2076377403" sldId="414"/>
            <ac:spMk id="30" creationId="{910AC223-B5AD-45FE-AB6D-06841D0B2FBB}"/>
          </ac:spMkLst>
        </pc:spChg>
        <pc:spChg chg="del">
          <ac:chgData name="Laura Oathout" userId="6ff55ba14486fe89" providerId="LiveId" clId="{B752DB5E-4037-4666-A443-688215DAC59B}" dt="2022-03-13T00:28:28.194" v="221"/>
          <ac:spMkLst>
            <pc:docMk/>
            <pc:sldMk cId="2076377403" sldId="414"/>
            <ac:spMk id="44" creationId="{5EE149FC-EA0C-41B4-85B6-6AAADCEF94AD}"/>
          </ac:spMkLst>
        </pc:spChg>
        <pc:spChg chg="del">
          <ac:chgData name="Laura Oathout" userId="6ff55ba14486fe89" providerId="LiveId" clId="{B752DB5E-4037-4666-A443-688215DAC59B}" dt="2022-03-13T00:28:28.194" v="225"/>
          <ac:spMkLst>
            <pc:docMk/>
            <pc:sldMk cId="2076377403" sldId="414"/>
            <ac:spMk id="48" creationId="{82590D34-8FC3-4C36-9F4B-30120D008B98}"/>
          </ac:spMkLst>
        </pc:spChg>
        <pc:picChg chg="del">
          <ac:chgData name="Laura Oathout" userId="6ff55ba14486fe89" providerId="LiveId" clId="{B752DB5E-4037-4666-A443-688215DAC59B}" dt="2022-03-13T00:28:28.178" v="189"/>
          <ac:picMkLst>
            <pc:docMk/>
            <pc:sldMk cId="2076377403" sldId="414"/>
            <ac:picMk id="14" creationId="{096FED4D-3878-4377-B5EC-77F23DBC70FB}"/>
          </ac:picMkLst>
        </pc:picChg>
        <pc:picChg chg="del">
          <ac:chgData name="Laura Oathout" userId="6ff55ba14486fe89" providerId="LiveId" clId="{B752DB5E-4037-4666-A443-688215DAC59B}" dt="2022-03-13T00:28:28.178" v="193"/>
          <ac:picMkLst>
            <pc:docMk/>
            <pc:sldMk cId="2076377403" sldId="414"/>
            <ac:picMk id="23" creationId="{67A72113-F9BD-4FC6-980F-7F08A17A8A94}"/>
          </ac:picMkLst>
        </pc:picChg>
        <pc:picChg chg="del">
          <ac:chgData name="Laura Oathout" userId="6ff55ba14486fe89" providerId="LiveId" clId="{B752DB5E-4037-4666-A443-688215DAC59B}" dt="2022-03-13T00:28:28.178" v="185"/>
          <ac:picMkLst>
            <pc:docMk/>
            <pc:sldMk cId="2076377403" sldId="414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178" v="187"/>
          <ac:picMkLst>
            <pc:docMk/>
            <pc:sldMk cId="2076377403" sldId="414"/>
            <ac:picMk id="25" creationId="{33F62CB5-15A2-430F-8CDF-713E818F9066}"/>
          </ac:picMkLst>
        </pc:picChg>
        <pc:picChg chg="del">
          <ac:chgData name="Laura Oathout" userId="6ff55ba14486fe89" providerId="LiveId" clId="{B752DB5E-4037-4666-A443-688215DAC59B}" dt="2022-03-13T00:28:28.178" v="195"/>
          <ac:picMkLst>
            <pc:docMk/>
            <pc:sldMk cId="2076377403" sldId="414"/>
            <ac:picMk id="26" creationId="{EAEC5C7E-DD0C-42EA-A596-60B3958B12FC}"/>
          </ac:picMkLst>
        </pc:picChg>
        <pc:picChg chg="del">
          <ac:chgData name="Laura Oathout" userId="6ff55ba14486fe89" providerId="LiveId" clId="{B752DB5E-4037-4666-A443-688215DAC59B}" dt="2022-03-13T00:28:28.178" v="197"/>
          <ac:picMkLst>
            <pc:docMk/>
            <pc:sldMk cId="2076377403" sldId="414"/>
            <ac:picMk id="28" creationId="{B8446EE4-AC6D-4D2F-B576-28B71965CC21}"/>
          </ac:picMkLst>
        </pc:picChg>
        <pc:picChg chg="del">
          <ac:chgData name="Laura Oathout" userId="6ff55ba14486fe89" providerId="LiveId" clId="{B752DB5E-4037-4666-A443-688215DAC59B}" dt="2022-03-13T00:28:28.193" v="199"/>
          <ac:picMkLst>
            <pc:docMk/>
            <pc:sldMk cId="2076377403" sldId="414"/>
            <ac:picMk id="29" creationId="{F2F6E425-321A-4FCA-9073-329C6B723D9F}"/>
          </ac:picMkLst>
        </pc:picChg>
        <pc:picChg chg="del">
          <ac:chgData name="Laura Oathout" userId="6ff55ba14486fe89" providerId="LiveId" clId="{B752DB5E-4037-4666-A443-688215DAC59B}" dt="2022-03-13T00:28:28.194" v="203"/>
          <ac:picMkLst>
            <pc:docMk/>
            <pc:sldMk cId="2076377403" sldId="414"/>
            <ac:picMk id="31" creationId="{B71CF108-86F8-4D54-9F88-381E5FC47D6F}"/>
          </ac:picMkLst>
        </pc:picChg>
        <pc:picChg chg="del">
          <ac:chgData name="Laura Oathout" userId="6ff55ba14486fe89" providerId="LiveId" clId="{B752DB5E-4037-4666-A443-688215DAC59B}" dt="2022-03-13T00:28:28.194" v="205"/>
          <ac:picMkLst>
            <pc:docMk/>
            <pc:sldMk cId="2076377403" sldId="414"/>
            <ac:picMk id="32" creationId="{8744311E-8924-4137-8C9B-D7402F135FB4}"/>
          </ac:picMkLst>
        </pc:picChg>
        <pc:picChg chg="del">
          <ac:chgData name="Laura Oathout" userId="6ff55ba14486fe89" providerId="LiveId" clId="{B752DB5E-4037-4666-A443-688215DAC59B}" dt="2022-03-13T00:28:28.194" v="207"/>
          <ac:picMkLst>
            <pc:docMk/>
            <pc:sldMk cId="2076377403" sldId="414"/>
            <ac:picMk id="33" creationId="{06F222DE-8C69-4E85-A356-0E9382524729}"/>
          </ac:picMkLst>
        </pc:picChg>
        <pc:picChg chg="del">
          <ac:chgData name="Laura Oathout" userId="6ff55ba14486fe89" providerId="LiveId" clId="{B752DB5E-4037-4666-A443-688215DAC59B}" dt="2022-03-13T00:28:28.194" v="209"/>
          <ac:picMkLst>
            <pc:docMk/>
            <pc:sldMk cId="2076377403" sldId="414"/>
            <ac:picMk id="34" creationId="{13B6864F-D7BA-4087-BF18-2CA2A2EBCD58}"/>
          </ac:picMkLst>
        </pc:picChg>
        <pc:picChg chg="del">
          <ac:chgData name="Laura Oathout" userId="6ff55ba14486fe89" providerId="LiveId" clId="{B752DB5E-4037-4666-A443-688215DAC59B}" dt="2022-03-13T00:28:28.194" v="211"/>
          <ac:picMkLst>
            <pc:docMk/>
            <pc:sldMk cId="2076377403" sldId="414"/>
            <ac:picMk id="35" creationId="{D8869E4F-7BDE-441A-AF57-2D339121635A}"/>
          </ac:picMkLst>
        </pc:picChg>
        <pc:picChg chg="del">
          <ac:chgData name="Laura Oathout" userId="6ff55ba14486fe89" providerId="LiveId" clId="{B752DB5E-4037-4666-A443-688215DAC59B}" dt="2022-03-13T00:28:28.194" v="213"/>
          <ac:picMkLst>
            <pc:docMk/>
            <pc:sldMk cId="2076377403" sldId="414"/>
            <ac:picMk id="36" creationId="{9426F9AA-5CC9-490B-BA3B-7540C74CF195}"/>
          </ac:picMkLst>
        </pc:picChg>
        <pc:picChg chg="del">
          <ac:chgData name="Laura Oathout" userId="6ff55ba14486fe89" providerId="LiveId" clId="{B752DB5E-4037-4666-A443-688215DAC59B}" dt="2022-03-13T00:28:28.194" v="215"/>
          <ac:picMkLst>
            <pc:docMk/>
            <pc:sldMk cId="2076377403" sldId="414"/>
            <ac:picMk id="37" creationId="{8905F483-7702-420D-9D62-BF503E4E6816}"/>
          </ac:picMkLst>
        </pc:picChg>
        <pc:picChg chg="del">
          <ac:chgData name="Laura Oathout" userId="6ff55ba14486fe89" providerId="LiveId" clId="{B752DB5E-4037-4666-A443-688215DAC59B}" dt="2022-03-13T00:28:28.194" v="217"/>
          <ac:picMkLst>
            <pc:docMk/>
            <pc:sldMk cId="2076377403" sldId="414"/>
            <ac:picMk id="38" creationId="{A15121E7-BBC0-4A86-8C55-D04D62256688}"/>
          </ac:picMkLst>
        </pc:picChg>
        <pc:picChg chg="del">
          <ac:chgData name="Laura Oathout" userId="6ff55ba14486fe89" providerId="LiveId" clId="{B752DB5E-4037-4666-A443-688215DAC59B}" dt="2022-03-13T00:28:28.194" v="219"/>
          <ac:picMkLst>
            <pc:docMk/>
            <pc:sldMk cId="2076377403" sldId="414"/>
            <ac:picMk id="39" creationId="{8CA1082C-FFC3-4F08-9115-B1E87FE5E5C0}"/>
          </ac:picMkLst>
        </pc:picChg>
        <pc:picChg chg="del">
          <ac:chgData name="Laura Oathout" userId="6ff55ba14486fe89" providerId="LiveId" clId="{B752DB5E-4037-4666-A443-688215DAC59B}" dt="2022-03-13T00:28:28.194" v="229"/>
          <ac:picMkLst>
            <pc:docMk/>
            <pc:sldMk cId="2076377403" sldId="414"/>
            <ac:picMk id="41" creationId="{F703CC2C-FEC6-4FA6-BF6C-13ECEEFD7B8D}"/>
          </ac:picMkLst>
        </pc:picChg>
        <pc:picChg chg="del">
          <ac:chgData name="Laura Oathout" userId="6ff55ba14486fe89" providerId="LiveId" clId="{B752DB5E-4037-4666-A443-688215DAC59B}" dt="2022-03-13T00:28:28.194" v="223"/>
          <ac:picMkLst>
            <pc:docMk/>
            <pc:sldMk cId="2076377403" sldId="414"/>
            <ac:picMk id="47" creationId="{C7ADE76B-B0D2-4169-AFE1-928DBF571F8C}"/>
          </ac:picMkLst>
        </pc:picChg>
        <pc:picChg chg="del">
          <ac:chgData name="Laura Oathout" userId="6ff55ba14486fe89" providerId="LiveId" clId="{B752DB5E-4037-4666-A443-688215DAC59B}" dt="2022-03-13T00:28:28.194" v="227"/>
          <ac:picMkLst>
            <pc:docMk/>
            <pc:sldMk cId="2076377403" sldId="414"/>
            <ac:picMk id="49" creationId="{3C53E528-4E5E-4619-80F8-B905E006C4C7}"/>
          </ac:picMkLst>
        </pc:picChg>
        <pc:picChg chg="del">
          <ac:chgData name="Laura Oathout" userId="6ff55ba14486fe89" providerId="LiveId" clId="{B752DB5E-4037-4666-A443-688215DAC59B}" dt="2022-03-13T00:28:28.194" v="233"/>
          <ac:picMkLst>
            <pc:docMk/>
            <pc:sldMk cId="2076377403" sldId="414"/>
            <ac:picMk id="52" creationId="{6B46D6DB-DE5C-4E11-9D35-678C3EAD4537}"/>
          </ac:picMkLst>
        </pc:picChg>
        <pc:picChg chg="del">
          <ac:chgData name="Laura Oathout" userId="6ff55ba14486fe89" providerId="LiveId" clId="{B752DB5E-4037-4666-A443-688215DAC59B}" dt="2022-03-13T00:28:28.194" v="235"/>
          <ac:picMkLst>
            <pc:docMk/>
            <pc:sldMk cId="2076377403" sldId="414"/>
            <ac:picMk id="53" creationId="{31223B33-7676-4519-9CC1-1AC7B692F604}"/>
          </ac:picMkLst>
        </pc:picChg>
        <pc:picChg chg="del">
          <ac:chgData name="Laura Oathout" userId="6ff55ba14486fe89" providerId="LiveId" clId="{B752DB5E-4037-4666-A443-688215DAC59B}" dt="2022-03-13T00:28:28.194" v="237"/>
          <ac:picMkLst>
            <pc:docMk/>
            <pc:sldMk cId="2076377403" sldId="414"/>
            <ac:picMk id="54" creationId="{9B8FF5DD-240D-4AEF-88D0-EA2744F0B8EB}"/>
          </ac:picMkLst>
        </pc:picChg>
        <pc:picChg chg="del">
          <ac:chgData name="Laura Oathout" userId="6ff55ba14486fe89" providerId="LiveId" clId="{B752DB5E-4037-4666-A443-688215DAC59B}" dt="2022-03-13T00:28:28.194" v="239"/>
          <ac:picMkLst>
            <pc:docMk/>
            <pc:sldMk cId="2076377403" sldId="414"/>
            <ac:picMk id="55" creationId="{0508DA17-C522-4FEA-A093-AE1D01BB206A}"/>
          </ac:picMkLst>
        </pc:picChg>
        <pc:picChg chg="del">
          <ac:chgData name="Laura Oathout" userId="6ff55ba14486fe89" providerId="LiveId" clId="{B752DB5E-4037-4666-A443-688215DAC59B}" dt="2022-03-13T00:28:28.194" v="241"/>
          <ac:picMkLst>
            <pc:docMk/>
            <pc:sldMk cId="2076377403" sldId="414"/>
            <ac:picMk id="56" creationId="{312937FA-8A36-45AB-BC10-015323491E5D}"/>
          </ac:picMkLst>
        </pc:picChg>
        <pc:cxnChg chg="del mod">
          <ac:chgData name="Laura Oathout" userId="6ff55ba14486fe89" providerId="LiveId" clId="{B752DB5E-4037-4666-A443-688215DAC59B}" dt="2022-03-13T00:28:28.194" v="231"/>
          <ac:cxnSpMkLst>
            <pc:docMk/>
            <pc:sldMk cId="2076377403" sldId="414"/>
            <ac:cxnSpMk id="4" creationId="{C9762EEC-3C8B-4AAB-9B90-3C721C4EC0D0}"/>
          </ac:cxnSpMkLst>
        </pc:cxnChg>
      </pc:sldChg>
      <pc:sldChg chg="delSp modSp mod setBg">
        <pc:chgData name="Laura Oathout" userId="6ff55ba14486fe89" providerId="LiveId" clId="{B752DB5E-4037-4666-A443-688215DAC59B}" dt="2022-03-13T00:28:28.275" v="289"/>
        <pc:sldMkLst>
          <pc:docMk/>
          <pc:sldMk cId="1848451713" sldId="415"/>
        </pc:sldMkLst>
        <pc:spChg chg="del">
          <ac:chgData name="Laura Oathout" userId="6ff55ba14486fe89" providerId="LiveId" clId="{B752DB5E-4037-4666-A443-688215DAC59B}" dt="2022-03-13T00:28:28.242" v="255"/>
          <ac:spMkLst>
            <pc:docMk/>
            <pc:sldMk cId="1848451713" sldId="415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225" v="249"/>
          <ac:spMkLst>
            <pc:docMk/>
            <pc:sldMk cId="1848451713" sldId="415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243" v="287"/>
          <ac:spMkLst>
            <pc:docMk/>
            <pc:sldMk cId="1848451713" sldId="415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225" v="251"/>
          <ac:spMkLst>
            <pc:docMk/>
            <pc:sldMk cId="1848451713" sldId="415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241" v="253"/>
          <ac:spMkLst>
            <pc:docMk/>
            <pc:sldMk cId="1848451713" sldId="415"/>
            <ac:spMk id="17" creationId="{023ABE66-5872-4688-A035-A5AED03233D3}"/>
          </ac:spMkLst>
        </pc:spChg>
        <pc:spChg chg="del">
          <ac:chgData name="Laura Oathout" userId="6ff55ba14486fe89" providerId="LiveId" clId="{B752DB5E-4037-4666-A443-688215DAC59B}" dt="2022-03-13T00:28:28.243" v="263"/>
          <ac:spMkLst>
            <pc:docMk/>
            <pc:sldMk cId="1848451713" sldId="415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243" v="285"/>
          <ac:spMkLst>
            <pc:docMk/>
            <pc:sldMk cId="1848451713" sldId="415"/>
            <ac:spMk id="27" creationId="{1F401BAB-C2CE-4FD6-8622-F50BC8552CD3}"/>
          </ac:spMkLst>
        </pc:spChg>
        <pc:spChg chg="del">
          <ac:chgData name="Laura Oathout" userId="6ff55ba14486fe89" providerId="LiveId" clId="{B752DB5E-4037-4666-A443-688215DAC59B}" dt="2022-03-13T00:28:28.243" v="267"/>
          <ac:spMkLst>
            <pc:docMk/>
            <pc:sldMk cId="1848451713" sldId="415"/>
            <ac:spMk id="44" creationId="{5EE149FC-EA0C-41B4-85B6-6AAADCEF94AD}"/>
          </ac:spMkLst>
        </pc:spChg>
        <pc:spChg chg="del">
          <ac:chgData name="Laura Oathout" userId="6ff55ba14486fe89" providerId="LiveId" clId="{B752DB5E-4037-4666-A443-688215DAC59B}" dt="2022-03-13T00:28:28.243" v="279"/>
          <ac:spMkLst>
            <pc:docMk/>
            <pc:sldMk cId="1848451713" sldId="415"/>
            <ac:spMk id="54" creationId="{039040BB-9899-4CAB-A826-B95FDFB8B724}"/>
          </ac:spMkLst>
        </pc:spChg>
        <pc:grpChg chg="del">
          <ac:chgData name="Laura Oathout" userId="6ff55ba14486fe89" providerId="LiveId" clId="{B752DB5E-4037-4666-A443-688215DAC59B}" dt="2022-03-13T00:28:28.243" v="275"/>
          <ac:grpSpMkLst>
            <pc:docMk/>
            <pc:sldMk cId="1848451713" sldId="415"/>
            <ac:grpSpMk id="48" creationId="{18F8C755-7964-42B2-AC76-A3B491EEBEBB}"/>
          </ac:grpSpMkLst>
        </pc:grpChg>
        <pc:picChg chg="del">
          <ac:chgData name="Laura Oathout" userId="6ff55ba14486fe89" providerId="LiveId" clId="{B752DB5E-4037-4666-A443-688215DAC59B}" dt="2022-03-13T00:28:28.243" v="277"/>
          <ac:picMkLst>
            <pc:docMk/>
            <pc:sldMk cId="1848451713" sldId="415"/>
            <ac:picMk id="5" creationId="{EC24A4B1-0550-4C30-A431-C27EFD6B8FBB}"/>
          </ac:picMkLst>
        </pc:picChg>
        <pc:picChg chg="del">
          <ac:chgData name="Laura Oathout" userId="6ff55ba14486fe89" providerId="LiveId" clId="{B752DB5E-4037-4666-A443-688215DAC59B}" dt="2022-03-13T00:28:28.243" v="261"/>
          <ac:picMkLst>
            <pc:docMk/>
            <pc:sldMk cId="1848451713" sldId="415"/>
            <ac:picMk id="14" creationId="{096FED4D-3878-4377-B5EC-77F23DBC70FB}"/>
          </ac:picMkLst>
        </pc:picChg>
        <pc:picChg chg="del">
          <ac:chgData name="Laura Oathout" userId="6ff55ba14486fe89" providerId="LiveId" clId="{B752DB5E-4037-4666-A443-688215DAC59B}" dt="2022-03-13T00:28:28.243" v="265"/>
          <ac:picMkLst>
            <pc:docMk/>
            <pc:sldMk cId="1848451713" sldId="415"/>
            <ac:picMk id="22" creationId="{A45AB7A8-20EC-43A9-AE0A-AA72771959E8}"/>
          </ac:picMkLst>
        </pc:picChg>
        <pc:picChg chg="del">
          <ac:chgData name="Laura Oathout" userId="6ff55ba14486fe89" providerId="LiveId" clId="{B752DB5E-4037-4666-A443-688215DAC59B}" dt="2022-03-13T00:28:28.243" v="257"/>
          <ac:picMkLst>
            <pc:docMk/>
            <pc:sldMk cId="1848451713" sldId="415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243" v="259"/>
          <ac:picMkLst>
            <pc:docMk/>
            <pc:sldMk cId="1848451713" sldId="415"/>
            <ac:picMk id="25" creationId="{33F62CB5-15A2-430F-8CDF-713E818F9066}"/>
          </ac:picMkLst>
        </pc:picChg>
        <pc:picChg chg="del">
          <ac:chgData name="Laura Oathout" userId="6ff55ba14486fe89" providerId="LiveId" clId="{B752DB5E-4037-4666-A443-688215DAC59B}" dt="2022-03-13T00:28:28.243" v="269"/>
          <ac:picMkLst>
            <pc:docMk/>
            <pc:sldMk cId="1848451713" sldId="415"/>
            <ac:picMk id="45" creationId="{F472653D-C7AE-4713-9F17-EFAB475D970B}"/>
          </ac:picMkLst>
        </pc:picChg>
        <pc:picChg chg="del">
          <ac:chgData name="Laura Oathout" userId="6ff55ba14486fe89" providerId="LiveId" clId="{B752DB5E-4037-4666-A443-688215DAC59B}" dt="2022-03-13T00:28:28.243" v="271"/>
          <ac:picMkLst>
            <pc:docMk/>
            <pc:sldMk cId="1848451713" sldId="415"/>
            <ac:picMk id="46" creationId="{F0341B59-6FBE-42E5-8BC8-08CF8038E92F}"/>
          </ac:picMkLst>
        </pc:picChg>
        <pc:picChg chg="del">
          <ac:chgData name="Laura Oathout" userId="6ff55ba14486fe89" providerId="LiveId" clId="{B752DB5E-4037-4666-A443-688215DAC59B}" dt="2022-03-13T00:28:28.243" v="281"/>
          <ac:picMkLst>
            <pc:docMk/>
            <pc:sldMk cId="1848451713" sldId="415"/>
            <ac:picMk id="56" creationId="{DE00582E-E43E-4FA9-8731-044CFB063C27}"/>
          </ac:picMkLst>
        </pc:picChg>
        <pc:picChg chg="del">
          <ac:chgData name="Laura Oathout" userId="6ff55ba14486fe89" providerId="LiveId" clId="{B752DB5E-4037-4666-A443-688215DAC59B}" dt="2022-03-13T00:28:28.243" v="283"/>
          <ac:picMkLst>
            <pc:docMk/>
            <pc:sldMk cId="1848451713" sldId="415"/>
            <ac:picMk id="57" creationId="{CBCED60F-8BAF-45B8-B247-2EB67C92B66D}"/>
          </ac:picMkLst>
        </pc:picChg>
        <pc:cxnChg chg="del mod">
          <ac:chgData name="Laura Oathout" userId="6ff55ba14486fe89" providerId="LiveId" clId="{B752DB5E-4037-4666-A443-688215DAC59B}" dt="2022-03-13T00:28:28.243" v="273"/>
          <ac:cxnSpMkLst>
            <pc:docMk/>
            <pc:sldMk cId="1848451713" sldId="415"/>
            <ac:cxnSpMk id="4" creationId="{C9762EEC-3C8B-4AAB-9B90-3C721C4EC0D0}"/>
          </ac:cxnSpMkLst>
        </pc:cxnChg>
      </pc:sldChg>
      <pc:sldChg chg="delSp mod setBg">
        <pc:chgData name="Laura Oathout" userId="6ff55ba14486fe89" providerId="LiveId" clId="{B752DB5E-4037-4666-A443-688215DAC59B}" dt="2022-03-13T00:28:28.306" v="325"/>
        <pc:sldMkLst>
          <pc:docMk/>
          <pc:sldMk cId="2848264662" sldId="416"/>
        </pc:sldMkLst>
        <pc:spChg chg="del">
          <ac:chgData name="Laura Oathout" userId="6ff55ba14486fe89" providerId="LiveId" clId="{B752DB5E-4037-4666-A443-688215DAC59B}" dt="2022-03-13T00:28:28.290" v="295"/>
          <ac:spMkLst>
            <pc:docMk/>
            <pc:sldMk cId="2848264662" sldId="416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290" v="291"/>
          <ac:spMkLst>
            <pc:docMk/>
            <pc:sldMk cId="2848264662" sldId="416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290" v="323"/>
          <ac:spMkLst>
            <pc:docMk/>
            <pc:sldMk cId="2848264662" sldId="416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290" v="293"/>
          <ac:spMkLst>
            <pc:docMk/>
            <pc:sldMk cId="2848264662" sldId="416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290" v="297"/>
          <ac:spMkLst>
            <pc:docMk/>
            <pc:sldMk cId="2848264662" sldId="416"/>
            <ac:spMk id="17" creationId="{023ABE66-5872-4688-A035-A5AED03233D3}"/>
          </ac:spMkLst>
        </pc:spChg>
        <pc:spChg chg="del">
          <ac:chgData name="Laura Oathout" userId="6ff55ba14486fe89" providerId="LiveId" clId="{B752DB5E-4037-4666-A443-688215DAC59B}" dt="2022-03-13T00:28:28.290" v="305"/>
          <ac:spMkLst>
            <pc:docMk/>
            <pc:sldMk cId="2848264662" sldId="416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290" v="319"/>
          <ac:spMkLst>
            <pc:docMk/>
            <pc:sldMk cId="2848264662" sldId="416"/>
            <ac:spMk id="27" creationId="{1F401BAB-C2CE-4FD6-8622-F50BC8552CD3}"/>
          </ac:spMkLst>
        </pc:spChg>
        <pc:spChg chg="del">
          <ac:chgData name="Laura Oathout" userId="6ff55ba14486fe89" providerId="LiveId" clId="{B752DB5E-4037-4666-A443-688215DAC59B}" dt="2022-03-13T00:28:28.290" v="317"/>
          <ac:spMkLst>
            <pc:docMk/>
            <pc:sldMk cId="2848264662" sldId="416"/>
            <ac:spMk id="29" creationId="{5266FBEF-D775-46A4-A85C-7B9DEF8E2F44}"/>
          </ac:spMkLst>
        </pc:spChg>
        <pc:spChg chg="del">
          <ac:chgData name="Laura Oathout" userId="6ff55ba14486fe89" providerId="LiveId" clId="{B752DB5E-4037-4666-A443-688215DAC59B}" dt="2022-03-13T00:28:28.290" v="321"/>
          <ac:spMkLst>
            <pc:docMk/>
            <pc:sldMk cId="2848264662" sldId="416"/>
            <ac:spMk id="31" creationId="{A84787D5-E182-4D79-91E8-5FDD3A0FF288}"/>
          </ac:spMkLst>
        </pc:spChg>
        <pc:spChg chg="del">
          <ac:chgData name="Laura Oathout" userId="6ff55ba14486fe89" providerId="LiveId" clId="{B752DB5E-4037-4666-A443-688215DAC59B}" dt="2022-03-13T00:28:28.290" v="309"/>
          <ac:spMkLst>
            <pc:docMk/>
            <pc:sldMk cId="2848264662" sldId="416"/>
            <ac:spMk id="44" creationId="{5EE149FC-EA0C-41B4-85B6-6AAADCEF94AD}"/>
          </ac:spMkLst>
        </pc:spChg>
        <pc:picChg chg="del">
          <ac:chgData name="Laura Oathout" userId="6ff55ba14486fe89" providerId="LiveId" clId="{B752DB5E-4037-4666-A443-688215DAC59B}" dt="2022-03-13T00:28:28.290" v="315"/>
          <ac:picMkLst>
            <pc:docMk/>
            <pc:sldMk cId="2848264662" sldId="416"/>
            <ac:picMk id="3" creationId="{6056D448-C77B-4F52-B04C-F57B118E3E33}"/>
          </ac:picMkLst>
        </pc:picChg>
        <pc:picChg chg="del">
          <ac:chgData name="Laura Oathout" userId="6ff55ba14486fe89" providerId="LiveId" clId="{B752DB5E-4037-4666-A443-688215DAC59B}" dt="2022-03-13T00:28:28.290" v="303"/>
          <ac:picMkLst>
            <pc:docMk/>
            <pc:sldMk cId="2848264662" sldId="416"/>
            <ac:picMk id="14" creationId="{096FED4D-3878-4377-B5EC-77F23DBC70FB}"/>
          </ac:picMkLst>
        </pc:picChg>
        <pc:picChg chg="del">
          <ac:chgData name="Laura Oathout" userId="6ff55ba14486fe89" providerId="LiveId" clId="{B752DB5E-4037-4666-A443-688215DAC59B}" dt="2022-03-13T00:28:28.290" v="307"/>
          <ac:picMkLst>
            <pc:docMk/>
            <pc:sldMk cId="2848264662" sldId="416"/>
            <ac:picMk id="22" creationId="{A45AB7A8-20EC-43A9-AE0A-AA72771959E8}"/>
          </ac:picMkLst>
        </pc:picChg>
        <pc:picChg chg="del">
          <ac:chgData name="Laura Oathout" userId="6ff55ba14486fe89" providerId="LiveId" clId="{B752DB5E-4037-4666-A443-688215DAC59B}" dt="2022-03-13T00:28:28.290" v="313"/>
          <ac:picMkLst>
            <pc:docMk/>
            <pc:sldMk cId="2848264662" sldId="416"/>
            <ac:picMk id="23" creationId="{C79B816A-BE47-47D8-AA42-A220EC5BCBC3}"/>
          </ac:picMkLst>
        </pc:picChg>
        <pc:picChg chg="del">
          <ac:chgData name="Laura Oathout" userId="6ff55ba14486fe89" providerId="LiveId" clId="{B752DB5E-4037-4666-A443-688215DAC59B}" dt="2022-03-13T00:28:28.290" v="299"/>
          <ac:picMkLst>
            <pc:docMk/>
            <pc:sldMk cId="2848264662" sldId="416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290" v="301"/>
          <ac:picMkLst>
            <pc:docMk/>
            <pc:sldMk cId="2848264662" sldId="416"/>
            <ac:picMk id="25" creationId="{33F62CB5-15A2-430F-8CDF-713E818F9066}"/>
          </ac:picMkLst>
        </pc:picChg>
        <pc:picChg chg="del">
          <ac:chgData name="Laura Oathout" userId="6ff55ba14486fe89" providerId="LiveId" clId="{B752DB5E-4037-4666-A443-688215DAC59B}" dt="2022-03-13T00:28:28.290" v="311"/>
          <ac:picMkLst>
            <pc:docMk/>
            <pc:sldMk cId="2848264662" sldId="416"/>
            <ac:picMk id="45" creationId="{F472653D-C7AE-4713-9F17-EFAB475D970B}"/>
          </ac:picMkLst>
        </pc:picChg>
      </pc:sldChg>
      <pc:sldChg chg="delSp mod setBg">
        <pc:chgData name="Laura Oathout" userId="6ff55ba14486fe89" providerId="LiveId" clId="{B752DB5E-4037-4666-A443-688215DAC59B}" dt="2022-03-13T00:28:28.341" v="355"/>
        <pc:sldMkLst>
          <pc:docMk/>
          <pc:sldMk cId="3003919780" sldId="417"/>
        </pc:sldMkLst>
        <pc:spChg chg="del">
          <ac:chgData name="Laura Oathout" userId="6ff55ba14486fe89" providerId="LiveId" clId="{B752DB5E-4037-4666-A443-688215DAC59B}" dt="2022-03-13T00:28:28.322" v="331"/>
          <ac:spMkLst>
            <pc:docMk/>
            <pc:sldMk cId="3003919780" sldId="417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21" v="327"/>
          <ac:spMkLst>
            <pc:docMk/>
            <pc:sldMk cId="3003919780" sldId="417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323" v="341"/>
          <ac:spMkLst>
            <pc:docMk/>
            <pc:sldMk cId="3003919780" sldId="417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322" v="329"/>
          <ac:spMkLst>
            <pc:docMk/>
            <pc:sldMk cId="3003919780" sldId="417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23" v="337"/>
          <ac:spMkLst>
            <pc:docMk/>
            <pc:sldMk cId="3003919780" sldId="417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326" v="347"/>
          <ac:spMkLst>
            <pc:docMk/>
            <pc:sldMk cId="3003919780" sldId="417"/>
            <ac:spMk id="30" creationId="{4CFD4DD5-D531-4BE0-AFE9-425413CFADA2}"/>
          </ac:spMkLst>
        </pc:spChg>
        <pc:spChg chg="del">
          <ac:chgData name="Laura Oathout" userId="6ff55ba14486fe89" providerId="LiveId" clId="{B752DB5E-4037-4666-A443-688215DAC59B}" dt="2022-03-13T00:28:28.326" v="349"/>
          <ac:spMkLst>
            <pc:docMk/>
            <pc:sldMk cId="3003919780" sldId="417"/>
            <ac:spMk id="37" creationId="{8C918555-F915-4C16-B5C3-AA04051FBCD1}"/>
          </ac:spMkLst>
        </pc:spChg>
        <pc:spChg chg="del">
          <ac:chgData name="Laura Oathout" userId="6ff55ba14486fe89" providerId="LiveId" clId="{B752DB5E-4037-4666-A443-688215DAC59B}" dt="2022-03-13T00:28:28.326" v="353"/>
          <ac:spMkLst>
            <pc:docMk/>
            <pc:sldMk cId="3003919780" sldId="417"/>
            <ac:spMk id="39" creationId="{790A8D73-25C6-4A35-84A4-130D0D0B6A68}"/>
          </ac:spMkLst>
        </pc:spChg>
        <pc:spChg chg="del">
          <ac:chgData name="Laura Oathout" userId="6ff55ba14486fe89" providerId="LiveId" clId="{B752DB5E-4037-4666-A443-688215DAC59B}" dt="2022-03-13T00:28:28.323" v="339"/>
          <ac:spMkLst>
            <pc:docMk/>
            <pc:sldMk cId="3003919780" sldId="417"/>
            <ac:spMk id="44" creationId="{5EE149FC-EA0C-41B4-85B6-6AAADCEF94AD}"/>
          </ac:spMkLst>
        </pc:spChg>
        <pc:grpChg chg="del">
          <ac:chgData name="Laura Oathout" userId="6ff55ba14486fe89" providerId="LiveId" clId="{B752DB5E-4037-4666-A443-688215DAC59B}" dt="2022-03-13T00:28:28.326" v="351"/>
          <ac:grpSpMkLst>
            <pc:docMk/>
            <pc:sldMk cId="3003919780" sldId="417"/>
            <ac:grpSpMk id="4" creationId="{0336AD35-6448-4066-984A-21C2DA9A9C19}"/>
          </ac:grpSpMkLst>
        </pc:grpChg>
        <pc:grpChg chg="del">
          <ac:chgData name="Laura Oathout" userId="6ff55ba14486fe89" providerId="LiveId" clId="{B752DB5E-4037-4666-A443-688215DAC59B}" dt="2022-03-13T00:28:28.323" v="345"/>
          <ac:grpSpMkLst>
            <pc:docMk/>
            <pc:sldMk cId="3003919780" sldId="417"/>
            <ac:grpSpMk id="21" creationId="{2B16D04A-7926-4383-9542-E478A1CCF0B8}"/>
          </ac:grpSpMkLst>
        </pc:grpChg>
        <pc:grpChg chg="del">
          <ac:chgData name="Laura Oathout" userId="6ff55ba14486fe89" providerId="LiveId" clId="{B752DB5E-4037-4666-A443-688215DAC59B}" dt="2022-03-13T00:28:28.323" v="343"/>
          <ac:grpSpMkLst>
            <pc:docMk/>
            <pc:sldMk cId="3003919780" sldId="417"/>
            <ac:grpSpMk id="31" creationId="{8BF34145-19A1-425C-84AA-9D52A520DC5C}"/>
          </ac:grpSpMkLst>
        </pc:grpChg>
        <pc:picChg chg="del">
          <ac:chgData name="Laura Oathout" userId="6ff55ba14486fe89" providerId="LiveId" clId="{B752DB5E-4037-4666-A443-688215DAC59B}" dt="2022-03-13T00:28:28.323" v="333"/>
          <ac:picMkLst>
            <pc:docMk/>
            <pc:sldMk cId="3003919780" sldId="417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323" v="335"/>
          <ac:picMkLst>
            <pc:docMk/>
            <pc:sldMk cId="3003919780" sldId="417"/>
            <ac:picMk id="25" creationId="{33F62CB5-15A2-430F-8CDF-713E818F9066}"/>
          </ac:picMkLst>
        </pc:picChg>
      </pc:sldChg>
      <pc:sldChg chg="delSp mod setBg">
        <pc:chgData name="Laura Oathout" userId="6ff55ba14486fe89" providerId="LiveId" clId="{B752DB5E-4037-4666-A443-688215DAC59B}" dt="2022-03-13T00:28:28.358" v="385"/>
        <pc:sldMkLst>
          <pc:docMk/>
          <pc:sldMk cId="768523812" sldId="418"/>
        </pc:sldMkLst>
        <pc:spChg chg="del">
          <ac:chgData name="Laura Oathout" userId="6ff55ba14486fe89" providerId="LiveId" clId="{B752DB5E-4037-4666-A443-688215DAC59B}" dt="2022-03-13T00:28:28.341" v="361"/>
          <ac:spMkLst>
            <pc:docMk/>
            <pc:sldMk cId="768523812" sldId="418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41" v="357"/>
          <ac:spMkLst>
            <pc:docMk/>
            <pc:sldMk cId="768523812" sldId="418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341" v="383"/>
          <ac:spMkLst>
            <pc:docMk/>
            <pc:sldMk cId="768523812" sldId="418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341" v="359"/>
          <ac:spMkLst>
            <pc:docMk/>
            <pc:sldMk cId="768523812" sldId="418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41" v="367"/>
          <ac:spMkLst>
            <pc:docMk/>
            <pc:sldMk cId="768523812" sldId="418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341" v="371"/>
          <ac:spMkLst>
            <pc:docMk/>
            <pc:sldMk cId="768523812" sldId="418"/>
            <ac:spMk id="30" creationId="{4CFD4DD5-D531-4BE0-AFE9-425413CFADA2}"/>
          </ac:spMkLst>
        </pc:spChg>
        <pc:spChg chg="del">
          <ac:chgData name="Laura Oathout" userId="6ff55ba14486fe89" providerId="LiveId" clId="{B752DB5E-4037-4666-A443-688215DAC59B}" dt="2022-03-13T00:28:28.341" v="379"/>
          <ac:spMkLst>
            <pc:docMk/>
            <pc:sldMk cId="768523812" sldId="418"/>
            <ac:spMk id="42" creationId="{F0FB48AF-A39C-46D6-A218-61D3973D8557}"/>
          </ac:spMkLst>
        </pc:spChg>
        <pc:spChg chg="del">
          <ac:chgData name="Laura Oathout" userId="6ff55ba14486fe89" providerId="LiveId" clId="{B752DB5E-4037-4666-A443-688215DAC59B}" dt="2022-03-13T00:28:28.341" v="381"/>
          <ac:spMkLst>
            <pc:docMk/>
            <pc:sldMk cId="768523812" sldId="418"/>
            <ac:spMk id="43" creationId="{A36A28F8-36FB-42D5-A726-F651FDA844A5}"/>
          </ac:spMkLst>
        </pc:spChg>
        <pc:spChg chg="del">
          <ac:chgData name="Laura Oathout" userId="6ff55ba14486fe89" providerId="LiveId" clId="{B752DB5E-4037-4666-A443-688215DAC59B}" dt="2022-03-13T00:28:28.341" v="369"/>
          <ac:spMkLst>
            <pc:docMk/>
            <pc:sldMk cId="768523812" sldId="418"/>
            <ac:spMk id="44" creationId="{5EE149FC-EA0C-41B4-85B6-6AAADCEF94AD}"/>
          </ac:spMkLst>
        </pc:spChg>
        <pc:grpChg chg="del">
          <ac:chgData name="Laura Oathout" userId="6ff55ba14486fe89" providerId="LiveId" clId="{B752DB5E-4037-4666-A443-688215DAC59B}" dt="2022-03-13T00:28:28.341" v="375"/>
          <ac:grpSpMkLst>
            <pc:docMk/>
            <pc:sldMk cId="768523812" sldId="418"/>
            <ac:grpSpMk id="2" creationId="{9159AF5E-53BB-49EE-89CA-2C20683043E2}"/>
          </ac:grpSpMkLst>
        </pc:grpChg>
        <pc:picChg chg="del">
          <ac:chgData name="Laura Oathout" userId="6ff55ba14486fe89" providerId="LiveId" clId="{B752DB5E-4037-4666-A443-688215DAC59B}" dt="2022-03-13T00:28:28.341" v="363"/>
          <ac:picMkLst>
            <pc:docMk/>
            <pc:sldMk cId="768523812" sldId="418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341" v="365"/>
          <ac:picMkLst>
            <pc:docMk/>
            <pc:sldMk cId="768523812" sldId="418"/>
            <ac:picMk id="25" creationId="{33F62CB5-15A2-430F-8CDF-713E818F9066}"/>
          </ac:picMkLst>
        </pc:picChg>
        <pc:picChg chg="del">
          <ac:chgData name="Laura Oathout" userId="6ff55ba14486fe89" providerId="LiveId" clId="{B752DB5E-4037-4666-A443-688215DAC59B}" dt="2022-03-13T00:28:28.341" v="373"/>
          <ac:picMkLst>
            <pc:docMk/>
            <pc:sldMk cId="768523812" sldId="418"/>
            <ac:picMk id="27" creationId="{3AE488EA-1FBA-48EA-8DCC-CD87C6057C35}"/>
          </ac:picMkLst>
        </pc:picChg>
        <pc:picChg chg="del">
          <ac:chgData name="Laura Oathout" userId="6ff55ba14486fe89" providerId="LiveId" clId="{B752DB5E-4037-4666-A443-688215DAC59B}" dt="2022-03-13T00:28:28.341" v="377"/>
          <ac:picMkLst>
            <pc:docMk/>
            <pc:sldMk cId="768523812" sldId="418"/>
            <ac:picMk id="41" creationId="{CAB51842-5340-4D19-B8D3-9E5453C9CC67}"/>
          </ac:picMkLst>
        </pc:picChg>
      </pc:sldChg>
      <pc:sldChg chg="delSp mod setBg">
        <pc:chgData name="Laura Oathout" userId="6ff55ba14486fe89" providerId="LiveId" clId="{B752DB5E-4037-4666-A443-688215DAC59B}" dt="2022-03-13T00:28:28.389" v="417"/>
        <pc:sldMkLst>
          <pc:docMk/>
          <pc:sldMk cId="1215495644" sldId="419"/>
        </pc:sldMkLst>
        <pc:spChg chg="del">
          <ac:chgData name="Laura Oathout" userId="6ff55ba14486fe89" providerId="LiveId" clId="{B752DB5E-4037-4666-A443-688215DAC59B}" dt="2022-03-13T00:28:28.358" v="391"/>
          <ac:spMkLst>
            <pc:docMk/>
            <pc:sldMk cId="1215495644" sldId="419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58" v="387"/>
          <ac:spMkLst>
            <pc:docMk/>
            <pc:sldMk cId="1215495644" sldId="419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373" v="415"/>
          <ac:spMkLst>
            <pc:docMk/>
            <pc:sldMk cId="1215495644" sldId="419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358" v="389"/>
          <ac:spMkLst>
            <pc:docMk/>
            <pc:sldMk cId="1215495644" sldId="419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373" v="397"/>
          <ac:spMkLst>
            <pc:docMk/>
            <pc:sldMk cId="1215495644" sldId="419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373" v="405"/>
          <ac:spMkLst>
            <pc:docMk/>
            <pc:sldMk cId="1215495644" sldId="419"/>
            <ac:spMk id="22" creationId="{5229EC51-3BF9-4C67-8291-78A1C6A50A1A}"/>
          </ac:spMkLst>
        </pc:spChg>
        <pc:spChg chg="del">
          <ac:chgData name="Laura Oathout" userId="6ff55ba14486fe89" providerId="LiveId" clId="{B752DB5E-4037-4666-A443-688215DAC59B}" dt="2022-03-13T00:28:28.373" v="413"/>
          <ac:spMkLst>
            <pc:docMk/>
            <pc:sldMk cId="1215495644" sldId="419"/>
            <ac:spMk id="28" creationId="{A187E1A4-B5DD-4C5F-B698-D92E95819835}"/>
          </ac:spMkLst>
        </pc:spChg>
        <pc:spChg chg="del">
          <ac:chgData name="Laura Oathout" userId="6ff55ba14486fe89" providerId="LiveId" clId="{B752DB5E-4037-4666-A443-688215DAC59B}" dt="2022-03-13T00:28:28.373" v="411"/>
          <ac:spMkLst>
            <pc:docMk/>
            <pc:sldMk cId="1215495644" sldId="419"/>
            <ac:spMk id="30" creationId="{4CFD4DD5-D531-4BE0-AFE9-425413CFADA2}"/>
          </ac:spMkLst>
        </pc:spChg>
        <pc:spChg chg="del">
          <ac:chgData name="Laura Oathout" userId="6ff55ba14486fe89" providerId="LiveId" clId="{B752DB5E-4037-4666-A443-688215DAC59B}" dt="2022-03-13T00:28:28.373" v="399"/>
          <ac:spMkLst>
            <pc:docMk/>
            <pc:sldMk cId="1215495644" sldId="419"/>
            <ac:spMk id="44" creationId="{5EE149FC-EA0C-41B4-85B6-6AAADCEF94AD}"/>
          </ac:spMkLst>
        </pc:spChg>
        <pc:picChg chg="del">
          <ac:chgData name="Laura Oathout" userId="6ff55ba14486fe89" providerId="LiveId" clId="{B752DB5E-4037-4666-A443-688215DAC59B}" dt="2022-03-13T00:28:28.373" v="409"/>
          <ac:picMkLst>
            <pc:docMk/>
            <pc:sldMk cId="1215495644" sldId="419"/>
            <ac:picMk id="6" creationId="{F28FDAF1-6285-4205-A962-8A2C96D4F79E}"/>
          </ac:picMkLst>
        </pc:picChg>
        <pc:picChg chg="del">
          <ac:chgData name="Laura Oathout" userId="6ff55ba14486fe89" providerId="LiveId" clId="{B752DB5E-4037-4666-A443-688215DAC59B}" dt="2022-03-13T00:28:28.373" v="401"/>
          <ac:picMkLst>
            <pc:docMk/>
            <pc:sldMk cId="1215495644" sldId="419"/>
            <ac:picMk id="20" creationId="{F7ADC24E-3F56-4307-994F-C5BFA4912FDF}"/>
          </ac:picMkLst>
        </pc:picChg>
        <pc:picChg chg="del">
          <ac:chgData name="Laura Oathout" userId="6ff55ba14486fe89" providerId="LiveId" clId="{B752DB5E-4037-4666-A443-688215DAC59B}" dt="2022-03-13T00:28:28.373" v="403"/>
          <ac:picMkLst>
            <pc:docMk/>
            <pc:sldMk cId="1215495644" sldId="419"/>
            <ac:picMk id="21" creationId="{C5517096-CCF3-46FD-B57A-C206E0A5CDFD}"/>
          </ac:picMkLst>
        </pc:picChg>
        <pc:picChg chg="del">
          <ac:chgData name="Laura Oathout" userId="6ff55ba14486fe89" providerId="LiveId" clId="{B752DB5E-4037-4666-A443-688215DAC59B}" dt="2022-03-13T00:28:28.373" v="407"/>
          <ac:picMkLst>
            <pc:docMk/>
            <pc:sldMk cId="1215495644" sldId="419"/>
            <ac:picMk id="23" creationId="{3FB003D3-DFF2-4394-9EC7-C8F50D3F9CDD}"/>
          </ac:picMkLst>
        </pc:picChg>
        <pc:picChg chg="del">
          <ac:chgData name="Laura Oathout" userId="6ff55ba14486fe89" providerId="LiveId" clId="{B752DB5E-4037-4666-A443-688215DAC59B}" dt="2022-03-13T00:28:28.358" v="393"/>
          <ac:picMkLst>
            <pc:docMk/>
            <pc:sldMk cId="1215495644" sldId="419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373" v="395"/>
          <ac:picMkLst>
            <pc:docMk/>
            <pc:sldMk cId="1215495644" sldId="419"/>
            <ac:picMk id="25" creationId="{33F62CB5-15A2-430F-8CDF-713E818F9066}"/>
          </ac:picMkLst>
        </pc:picChg>
      </pc:sldChg>
      <pc:sldChg chg="delSp mod setBg">
        <pc:chgData name="Laura Oathout" userId="6ff55ba14486fe89" providerId="LiveId" clId="{B752DB5E-4037-4666-A443-688215DAC59B}" dt="2022-03-13T00:28:28.484" v="451"/>
        <pc:sldMkLst>
          <pc:docMk/>
          <pc:sldMk cId="1070623919" sldId="420"/>
        </pc:sldMkLst>
        <pc:spChg chg="del">
          <ac:chgData name="Laura Oathout" userId="6ff55ba14486fe89" providerId="LiveId" clId="{B752DB5E-4037-4666-A443-688215DAC59B}" dt="2022-03-13T00:28:28.459" v="437"/>
          <ac:spMkLst>
            <pc:docMk/>
            <pc:sldMk cId="1070623919" sldId="420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456" v="431"/>
          <ac:spMkLst>
            <pc:docMk/>
            <pc:sldMk cId="1070623919" sldId="420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460" v="447"/>
          <ac:spMkLst>
            <pc:docMk/>
            <pc:sldMk cId="1070623919" sldId="420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456" v="433"/>
          <ac:spMkLst>
            <pc:docMk/>
            <pc:sldMk cId="1070623919" sldId="420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460" v="441"/>
          <ac:spMkLst>
            <pc:docMk/>
            <pc:sldMk cId="1070623919" sldId="420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460" v="443"/>
          <ac:spMkLst>
            <pc:docMk/>
            <pc:sldMk cId="1070623919" sldId="420"/>
            <ac:spMk id="20" creationId="{89F5A299-BD0C-4744-B387-9BB2295965FF}"/>
          </ac:spMkLst>
        </pc:spChg>
        <pc:spChg chg="del">
          <ac:chgData name="Laura Oathout" userId="6ff55ba14486fe89" providerId="LiveId" clId="{B752DB5E-4037-4666-A443-688215DAC59B}" dt="2022-03-13T00:28:28.460" v="449"/>
          <ac:spMkLst>
            <pc:docMk/>
            <pc:sldMk cId="1070623919" sldId="420"/>
            <ac:spMk id="28" creationId="{24AB7566-2083-45FE-B2DF-65F9A186FB94}"/>
          </ac:spMkLst>
        </pc:spChg>
        <pc:picChg chg="del">
          <ac:chgData name="Laura Oathout" userId="6ff55ba14486fe89" providerId="LiveId" clId="{B752DB5E-4037-4666-A443-688215DAC59B}" dt="2022-03-13T00:28:28.460" v="445"/>
          <ac:picMkLst>
            <pc:docMk/>
            <pc:sldMk cId="1070623919" sldId="420"/>
            <ac:picMk id="5" creationId="{5BCBFF57-320E-4A9C-A5F9-D2952730980D}"/>
          </ac:picMkLst>
        </pc:picChg>
        <pc:picChg chg="del">
          <ac:chgData name="Laura Oathout" userId="6ff55ba14486fe89" providerId="LiveId" clId="{B752DB5E-4037-4666-A443-688215DAC59B}" dt="2022-03-13T00:28:28.456" v="435"/>
          <ac:picMkLst>
            <pc:docMk/>
            <pc:sldMk cId="1070623919" sldId="420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460" v="439"/>
          <ac:picMkLst>
            <pc:docMk/>
            <pc:sldMk cId="1070623919" sldId="420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508" v="473"/>
        <pc:sldMkLst>
          <pc:docMk/>
          <pc:sldMk cId="1208325400" sldId="421"/>
        </pc:sldMkLst>
        <pc:spChg chg="del">
          <ac:chgData name="Laura Oathout" userId="6ff55ba14486fe89" providerId="LiveId" clId="{B752DB5E-4037-4666-A443-688215DAC59B}" dt="2022-03-13T00:28:28.489" v="459"/>
          <ac:spMkLst>
            <pc:docMk/>
            <pc:sldMk cId="1208325400" sldId="421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489" v="453"/>
          <ac:spMkLst>
            <pc:docMk/>
            <pc:sldMk cId="1208325400" sldId="421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489" v="469"/>
          <ac:spMkLst>
            <pc:docMk/>
            <pc:sldMk cId="1208325400" sldId="421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489" v="455"/>
          <ac:spMkLst>
            <pc:docMk/>
            <pc:sldMk cId="1208325400" sldId="421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489" v="463"/>
          <ac:spMkLst>
            <pc:docMk/>
            <pc:sldMk cId="1208325400" sldId="421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492" v="471"/>
          <ac:spMkLst>
            <pc:docMk/>
            <pc:sldMk cId="1208325400" sldId="421"/>
            <ac:spMk id="19" creationId="{E361157D-1543-4414-89F0-AB6A6A6D28AE}"/>
          </ac:spMkLst>
        </pc:spChg>
        <pc:spChg chg="del">
          <ac:chgData name="Laura Oathout" userId="6ff55ba14486fe89" providerId="LiveId" clId="{B752DB5E-4037-4666-A443-688215DAC59B}" dt="2022-03-13T00:28:28.489" v="465"/>
          <ac:spMkLst>
            <pc:docMk/>
            <pc:sldMk cId="1208325400" sldId="421"/>
            <ac:spMk id="20" creationId="{89F5A299-BD0C-4744-B387-9BB2295965FF}"/>
          </ac:spMkLst>
        </pc:spChg>
        <pc:grpChg chg="del">
          <ac:chgData name="Laura Oathout" userId="6ff55ba14486fe89" providerId="LiveId" clId="{B752DB5E-4037-4666-A443-688215DAC59B}" dt="2022-03-13T00:28:28.489" v="467"/>
          <ac:grpSpMkLst>
            <pc:docMk/>
            <pc:sldMk cId="1208325400" sldId="421"/>
            <ac:grpSpMk id="13" creationId="{1B574030-C9DE-45F4-8112-7BC09B356D05}"/>
          </ac:grpSpMkLst>
        </pc:grpChg>
        <pc:picChg chg="del">
          <ac:chgData name="Laura Oathout" userId="6ff55ba14486fe89" providerId="LiveId" clId="{B752DB5E-4037-4666-A443-688215DAC59B}" dt="2022-03-13T00:28:28.489" v="457"/>
          <ac:picMkLst>
            <pc:docMk/>
            <pc:sldMk cId="1208325400" sldId="421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489" v="461"/>
          <ac:picMkLst>
            <pc:docMk/>
            <pc:sldMk cId="1208325400" sldId="421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542" v="499"/>
        <pc:sldMkLst>
          <pc:docMk/>
          <pc:sldMk cId="2488401693" sldId="422"/>
        </pc:sldMkLst>
        <pc:spChg chg="del">
          <ac:chgData name="Laura Oathout" userId="6ff55ba14486fe89" providerId="LiveId" clId="{B752DB5E-4037-4666-A443-688215DAC59B}" dt="2022-03-13T00:28:28.508" v="481"/>
          <ac:spMkLst>
            <pc:docMk/>
            <pc:sldMk cId="2488401693" sldId="422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08" v="475"/>
          <ac:spMkLst>
            <pc:docMk/>
            <pc:sldMk cId="2488401693" sldId="422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508" v="491"/>
          <ac:spMkLst>
            <pc:docMk/>
            <pc:sldMk cId="2488401693" sldId="422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508" v="477"/>
          <ac:spMkLst>
            <pc:docMk/>
            <pc:sldMk cId="2488401693" sldId="422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08" v="485"/>
          <ac:spMkLst>
            <pc:docMk/>
            <pc:sldMk cId="2488401693" sldId="422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508" v="487"/>
          <ac:spMkLst>
            <pc:docMk/>
            <pc:sldMk cId="2488401693" sldId="422"/>
            <ac:spMk id="20" creationId="{89F5A299-BD0C-4744-B387-9BB2295965FF}"/>
          </ac:spMkLst>
        </pc:spChg>
        <pc:spChg chg="del">
          <ac:chgData name="Laura Oathout" userId="6ff55ba14486fe89" providerId="LiveId" clId="{B752DB5E-4037-4666-A443-688215DAC59B}" dt="2022-03-13T00:28:28.524" v="497"/>
          <ac:spMkLst>
            <pc:docMk/>
            <pc:sldMk cId="2488401693" sldId="422"/>
            <ac:spMk id="21" creationId="{597AC5BB-8C19-4EF1-8D21-F3107C4B8066}"/>
          </ac:spMkLst>
        </pc:spChg>
        <pc:picChg chg="del">
          <ac:chgData name="Laura Oathout" userId="6ff55ba14486fe89" providerId="LiveId" clId="{B752DB5E-4037-4666-A443-688215DAC59B}" dt="2022-03-13T00:28:28.508" v="493"/>
          <ac:picMkLst>
            <pc:docMk/>
            <pc:sldMk cId="2488401693" sldId="422"/>
            <ac:picMk id="3" creationId="{9768E12F-2852-488C-A0BA-4D86EC7D5E87}"/>
          </ac:picMkLst>
        </pc:picChg>
        <pc:picChg chg="del">
          <ac:chgData name="Laura Oathout" userId="6ff55ba14486fe89" providerId="LiveId" clId="{B752DB5E-4037-4666-A443-688215DAC59B}" dt="2022-03-13T00:28:28.524" v="495"/>
          <ac:picMkLst>
            <pc:docMk/>
            <pc:sldMk cId="2488401693" sldId="422"/>
            <ac:picMk id="5" creationId="{9D4D49ED-B3AB-4641-8E46-D55CBDF860D6}"/>
          </ac:picMkLst>
        </pc:picChg>
        <pc:picChg chg="del">
          <ac:chgData name="Laura Oathout" userId="6ff55ba14486fe89" providerId="LiveId" clId="{B752DB5E-4037-4666-A443-688215DAC59B}" dt="2022-03-13T00:28:28.508" v="489"/>
          <ac:picMkLst>
            <pc:docMk/>
            <pc:sldMk cId="2488401693" sldId="422"/>
            <ac:picMk id="19" creationId="{D44939AE-368C-4D9B-85D5-1E452223323E}"/>
          </ac:picMkLst>
        </pc:picChg>
        <pc:picChg chg="del">
          <ac:chgData name="Laura Oathout" userId="6ff55ba14486fe89" providerId="LiveId" clId="{B752DB5E-4037-4666-A443-688215DAC59B}" dt="2022-03-13T00:28:28.508" v="479"/>
          <ac:picMkLst>
            <pc:docMk/>
            <pc:sldMk cId="2488401693" sldId="422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508" v="483"/>
          <ac:picMkLst>
            <pc:docMk/>
            <pc:sldMk cId="2488401693" sldId="422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573" v="523"/>
        <pc:sldMkLst>
          <pc:docMk/>
          <pc:sldMk cId="1336629218" sldId="423"/>
        </pc:sldMkLst>
        <pc:spChg chg="del">
          <ac:chgData name="Laura Oathout" userId="6ff55ba14486fe89" providerId="LiveId" clId="{B752DB5E-4037-4666-A443-688215DAC59B}" dt="2022-03-13T00:28:28.542" v="507"/>
          <ac:spMkLst>
            <pc:docMk/>
            <pc:sldMk cId="1336629218" sldId="423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42" v="501"/>
          <ac:spMkLst>
            <pc:docMk/>
            <pc:sldMk cId="1336629218" sldId="423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542" v="517"/>
          <ac:spMkLst>
            <pc:docMk/>
            <pc:sldMk cId="1336629218" sldId="423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542" v="503"/>
          <ac:spMkLst>
            <pc:docMk/>
            <pc:sldMk cId="1336629218" sldId="423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42" v="511"/>
          <ac:spMkLst>
            <pc:docMk/>
            <pc:sldMk cId="1336629218" sldId="423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542" v="513"/>
          <ac:spMkLst>
            <pc:docMk/>
            <pc:sldMk cId="1336629218" sldId="423"/>
            <ac:spMk id="20" creationId="{89F5A299-BD0C-4744-B387-9BB2295965FF}"/>
          </ac:spMkLst>
        </pc:spChg>
        <pc:spChg chg="del">
          <ac:chgData name="Laura Oathout" userId="6ff55ba14486fe89" providerId="LiveId" clId="{B752DB5E-4037-4666-A443-688215DAC59B}" dt="2022-03-13T00:28:28.542" v="521"/>
          <ac:spMkLst>
            <pc:docMk/>
            <pc:sldMk cId="1336629218" sldId="423"/>
            <ac:spMk id="21" creationId="{C4E2B82C-7DD1-4484-A5A9-2A132737647F}"/>
          </ac:spMkLst>
        </pc:spChg>
        <pc:picChg chg="del">
          <ac:chgData name="Laura Oathout" userId="6ff55ba14486fe89" providerId="LiveId" clId="{B752DB5E-4037-4666-A443-688215DAC59B}" dt="2022-03-13T00:28:28.542" v="519"/>
          <ac:picMkLst>
            <pc:docMk/>
            <pc:sldMk cId="1336629218" sldId="423"/>
            <ac:picMk id="14" creationId="{14F5C913-EF47-494A-86C6-68784F0A0B87}"/>
          </ac:picMkLst>
        </pc:picChg>
        <pc:picChg chg="del">
          <ac:chgData name="Laura Oathout" userId="6ff55ba14486fe89" providerId="LiveId" clId="{B752DB5E-4037-4666-A443-688215DAC59B}" dt="2022-03-13T00:28:28.542" v="515"/>
          <ac:picMkLst>
            <pc:docMk/>
            <pc:sldMk cId="1336629218" sldId="423"/>
            <ac:picMk id="17" creationId="{F4AB9DBC-79B8-4F36-9B37-557331ECFAE7}"/>
          </ac:picMkLst>
        </pc:picChg>
        <pc:picChg chg="del">
          <ac:chgData name="Laura Oathout" userId="6ff55ba14486fe89" providerId="LiveId" clId="{B752DB5E-4037-4666-A443-688215DAC59B}" dt="2022-03-13T00:28:28.542" v="505"/>
          <ac:picMkLst>
            <pc:docMk/>
            <pc:sldMk cId="1336629218" sldId="423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542" v="509"/>
          <ac:picMkLst>
            <pc:docMk/>
            <pc:sldMk cId="1336629218" sldId="423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613" v="551"/>
        <pc:sldMkLst>
          <pc:docMk/>
          <pc:sldMk cId="1014108773" sldId="424"/>
        </pc:sldMkLst>
        <pc:spChg chg="del">
          <ac:chgData name="Laura Oathout" userId="6ff55ba14486fe89" providerId="LiveId" clId="{B752DB5E-4037-4666-A443-688215DAC59B}" dt="2022-03-13T00:28:28.573" v="531"/>
          <ac:spMkLst>
            <pc:docMk/>
            <pc:sldMk cId="1014108773" sldId="424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73" v="525"/>
          <ac:spMkLst>
            <pc:docMk/>
            <pc:sldMk cId="1014108773" sldId="424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573" v="535"/>
          <ac:spMkLst>
            <pc:docMk/>
            <pc:sldMk cId="1014108773" sldId="424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573" v="549"/>
          <ac:spMkLst>
            <pc:docMk/>
            <pc:sldMk cId="1014108773" sldId="424"/>
            <ac:spMk id="13" creationId="{B949F08C-730A-4CD7-8A76-38ACF93146D3}"/>
          </ac:spMkLst>
        </pc:spChg>
        <pc:spChg chg="del">
          <ac:chgData name="Laura Oathout" userId="6ff55ba14486fe89" providerId="LiveId" clId="{B752DB5E-4037-4666-A443-688215DAC59B}" dt="2022-03-13T00:28:28.573" v="527"/>
          <ac:spMkLst>
            <pc:docMk/>
            <pc:sldMk cId="1014108773" sldId="424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573" v="537"/>
          <ac:spMkLst>
            <pc:docMk/>
            <pc:sldMk cId="1014108773" sldId="424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573" v="547"/>
          <ac:spMkLst>
            <pc:docMk/>
            <pc:sldMk cId="1014108773" sldId="424"/>
            <ac:spMk id="25" creationId="{56016B5A-4A06-44B4-A6EA-09E75DFB43AB}"/>
          </ac:spMkLst>
        </pc:spChg>
        <pc:picChg chg="del">
          <ac:chgData name="Laura Oathout" userId="6ff55ba14486fe89" providerId="LiveId" clId="{B752DB5E-4037-4666-A443-688215DAC59B}" dt="2022-03-13T00:28:28.573" v="539"/>
          <ac:picMkLst>
            <pc:docMk/>
            <pc:sldMk cId="1014108773" sldId="424"/>
            <ac:picMk id="19" creationId="{9ADCE8E3-4AAA-4F54-9662-9FC01CEEBD0B}"/>
          </ac:picMkLst>
        </pc:picChg>
        <pc:picChg chg="del">
          <ac:chgData name="Laura Oathout" userId="6ff55ba14486fe89" providerId="LiveId" clId="{B752DB5E-4037-4666-A443-688215DAC59B}" dt="2022-03-13T00:28:28.573" v="541"/>
          <ac:picMkLst>
            <pc:docMk/>
            <pc:sldMk cId="1014108773" sldId="424"/>
            <ac:picMk id="21" creationId="{1265F31E-C0F7-4DDF-AB6C-5E306667E7B4}"/>
          </ac:picMkLst>
        </pc:picChg>
        <pc:picChg chg="del">
          <ac:chgData name="Laura Oathout" userId="6ff55ba14486fe89" providerId="LiveId" clId="{B752DB5E-4037-4666-A443-688215DAC59B}" dt="2022-03-13T00:28:28.573" v="543"/>
          <ac:picMkLst>
            <pc:docMk/>
            <pc:sldMk cId="1014108773" sldId="424"/>
            <ac:picMk id="22" creationId="{94BCB278-EB23-4BED-9BF7-C2518D4948ED}"/>
          </ac:picMkLst>
        </pc:picChg>
        <pc:picChg chg="del">
          <ac:chgData name="Laura Oathout" userId="6ff55ba14486fe89" providerId="LiveId" clId="{B752DB5E-4037-4666-A443-688215DAC59B}" dt="2022-03-13T00:28:28.573" v="545"/>
          <ac:picMkLst>
            <pc:docMk/>
            <pc:sldMk cId="1014108773" sldId="424"/>
            <ac:picMk id="23" creationId="{2E4D8FE9-8440-46D0-81E4-26F304E63116}"/>
          </ac:picMkLst>
        </pc:picChg>
        <pc:picChg chg="del">
          <ac:chgData name="Laura Oathout" userId="6ff55ba14486fe89" providerId="LiveId" clId="{B752DB5E-4037-4666-A443-688215DAC59B}" dt="2022-03-13T00:28:28.573" v="529"/>
          <ac:picMkLst>
            <pc:docMk/>
            <pc:sldMk cId="1014108773" sldId="424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573" v="533"/>
          <ac:picMkLst>
            <pc:docMk/>
            <pc:sldMk cId="1014108773" sldId="424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643" v="579"/>
        <pc:sldMkLst>
          <pc:docMk/>
          <pc:sldMk cId="3139635132" sldId="425"/>
        </pc:sldMkLst>
        <pc:spChg chg="del">
          <ac:chgData name="Laura Oathout" userId="6ff55ba14486fe89" providerId="LiveId" clId="{B752DB5E-4037-4666-A443-688215DAC59B}" dt="2022-03-13T00:28:28.613" v="559"/>
          <ac:spMkLst>
            <pc:docMk/>
            <pc:sldMk cId="3139635132" sldId="425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13" v="553"/>
          <ac:spMkLst>
            <pc:docMk/>
            <pc:sldMk cId="3139635132" sldId="425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613" v="571"/>
          <ac:spMkLst>
            <pc:docMk/>
            <pc:sldMk cId="3139635132" sldId="425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613" v="577"/>
          <ac:spMkLst>
            <pc:docMk/>
            <pc:sldMk cId="3139635132" sldId="425"/>
            <ac:spMk id="13" creationId="{B949F08C-730A-4CD7-8A76-38ACF93146D3}"/>
          </ac:spMkLst>
        </pc:spChg>
        <pc:spChg chg="del">
          <ac:chgData name="Laura Oathout" userId="6ff55ba14486fe89" providerId="LiveId" clId="{B752DB5E-4037-4666-A443-688215DAC59B}" dt="2022-03-13T00:28:28.613" v="555"/>
          <ac:spMkLst>
            <pc:docMk/>
            <pc:sldMk cId="3139635132" sldId="425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13" v="563"/>
          <ac:spMkLst>
            <pc:docMk/>
            <pc:sldMk cId="3139635132" sldId="425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613" v="573"/>
          <ac:spMkLst>
            <pc:docMk/>
            <pc:sldMk cId="3139635132" sldId="425"/>
            <ac:spMk id="20" creationId="{D2EA8543-9BBA-4550-8263-6EF20DD3EF66}"/>
          </ac:spMkLst>
        </pc:spChg>
        <pc:picChg chg="del">
          <ac:chgData name="Laura Oathout" userId="6ff55ba14486fe89" providerId="LiveId" clId="{B752DB5E-4037-4666-A443-688215DAC59B}" dt="2022-03-13T00:28:28.613" v="569"/>
          <ac:picMkLst>
            <pc:docMk/>
            <pc:sldMk cId="3139635132" sldId="425"/>
            <ac:picMk id="17" creationId="{81D195A9-3154-4857-ACE7-C80E4D666DDF}"/>
          </ac:picMkLst>
        </pc:picChg>
        <pc:picChg chg="del">
          <ac:chgData name="Laura Oathout" userId="6ff55ba14486fe89" providerId="LiveId" clId="{B752DB5E-4037-4666-A443-688215DAC59B}" dt="2022-03-13T00:28:28.613" v="575"/>
          <ac:picMkLst>
            <pc:docMk/>
            <pc:sldMk cId="3139635132" sldId="425"/>
            <ac:picMk id="19" creationId="{8EAB155A-F95E-478E-8291-78469168221F}"/>
          </ac:picMkLst>
        </pc:picChg>
        <pc:picChg chg="del">
          <ac:chgData name="Laura Oathout" userId="6ff55ba14486fe89" providerId="LiveId" clId="{B752DB5E-4037-4666-A443-688215DAC59B}" dt="2022-03-13T00:28:28.613" v="567"/>
          <ac:picMkLst>
            <pc:docMk/>
            <pc:sldMk cId="3139635132" sldId="425"/>
            <ac:picMk id="21" creationId="{1265F31E-C0F7-4DDF-AB6C-5E306667E7B4}"/>
          </ac:picMkLst>
        </pc:picChg>
        <pc:picChg chg="del">
          <ac:chgData name="Laura Oathout" userId="6ff55ba14486fe89" providerId="LiveId" clId="{B752DB5E-4037-4666-A443-688215DAC59B}" dt="2022-03-13T00:28:28.613" v="565"/>
          <ac:picMkLst>
            <pc:docMk/>
            <pc:sldMk cId="3139635132" sldId="425"/>
            <ac:picMk id="22" creationId="{94BCB278-EB23-4BED-9BF7-C2518D4948ED}"/>
          </ac:picMkLst>
        </pc:picChg>
        <pc:picChg chg="del">
          <ac:chgData name="Laura Oathout" userId="6ff55ba14486fe89" providerId="LiveId" clId="{B752DB5E-4037-4666-A443-688215DAC59B}" dt="2022-03-13T00:28:28.613" v="557"/>
          <ac:picMkLst>
            <pc:docMk/>
            <pc:sldMk cId="3139635132" sldId="425"/>
            <ac:picMk id="24" creationId="{45553CF1-2200-460C-9D0E-2CFECB4AFF1D}"/>
          </ac:picMkLst>
        </pc:picChg>
        <pc:picChg chg="del">
          <ac:chgData name="Laura Oathout" userId="6ff55ba14486fe89" providerId="LiveId" clId="{B752DB5E-4037-4666-A443-688215DAC59B}" dt="2022-03-13T00:28:28.613" v="561"/>
          <ac:picMkLst>
            <pc:docMk/>
            <pc:sldMk cId="3139635132" sldId="425"/>
            <ac:picMk id="26" creationId="{5D40BDC9-4E20-4277-9C7A-EF283F2F5348}"/>
          </ac:picMkLst>
        </pc:picChg>
      </pc:sldChg>
      <pc:sldChg chg="delSp mod setBg">
        <pc:chgData name="Laura Oathout" userId="6ff55ba14486fe89" providerId="LiveId" clId="{B752DB5E-4037-4666-A443-688215DAC59B}" dt="2022-03-13T00:28:28.655" v="597"/>
        <pc:sldMkLst>
          <pc:docMk/>
          <pc:sldMk cId="3678491853" sldId="426"/>
        </pc:sldMkLst>
        <pc:spChg chg="del">
          <ac:chgData name="Laura Oathout" userId="6ff55ba14486fe89" providerId="LiveId" clId="{B752DB5E-4037-4666-A443-688215DAC59B}" dt="2022-03-13T00:28:28.643" v="587"/>
          <ac:spMkLst>
            <pc:docMk/>
            <pc:sldMk cId="3678491853" sldId="426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43" v="581"/>
          <ac:spMkLst>
            <pc:docMk/>
            <pc:sldMk cId="3678491853" sldId="426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643" v="585"/>
          <ac:spMkLst>
            <pc:docMk/>
            <pc:sldMk cId="3678491853" sldId="426"/>
            <ac:spMk id="14" creationId="{873E523C-9A42-4B5A-8D3A-11737419C203}"/>
          </ac:spMkLst>
        </pc:spChg>
        <pc:spChg chg="del">
          <ac:chgData name="Laura Oathout" userId="6ff55ba14486fe89" providerId="LiveId" clId="{B752DB5E-4037-4666-A443-688215DAC59B}" dt="2022-03-13T00:28:28.643" v="583"/>
          <ac:spMkLst>
            <pc:docMk/>
            <pc:sldMk cId="3678491853" sldId="426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43" v="591"/>
          <ac:spMkLst>
            <pc:docMk/>
            <pc:sldMk cId="3678491853" sldId="426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643" v="589"/>
          <ac:spMkLst>
            <pc:docMk/>
            <pc:sldMk cId="3678491853" sldId="426"/>
            <ac:spMk id="19" creationId="{2BD57C15-8BB7-4989-A2C3-F8D438EF3AC1}"/>
          </ac:spMkLst>
        </pc:spChg>
        <pc:spChg chg="del">
          <ac:chgData name="Laura Oathout" userId="6ff55ba14486fe89" providerId="LiveId" clId="{B752DB5E-4037-4666-A443-688215DAC59B}" dt="2022-03-13T00:28:28.643" v="593"/>
          <ac:spMkLst>
            <pc:docMk/>
            <pc:sldMk cId="3678491853" sldId="426"/>
            <ac:spMk id="20" creationId="{F0432C49-65A2-437D-9E29-721CCDCE0262}"/>
          </ac:spMkLst>
        </pc:spChg>
        <pc:spChg chg="del">
          <ac:chgData name="Laura Oathout" userId="6ff55ba14486fe89" providerId="LiveId" clId="{B752DB5E-4037-4666-A443-688215DAC59B}" dt="2022-03-13T00:28:28.643" v="595"/>
          <ac:spMkLst>
            <pc:docMk/>
            <pc:sldMk cId="3678491853" sldId="426"/>
            <ac:spMk id="23" creationId="{78260FC5-8402-4B37-BF2F-851BE45AFAEF}"/>
          </ac:spMkLst>
        </pc:spChg>
      </pc:sldChg>
      <pc:sldChg chg="delSp mod setBg">
        <pc:chgData name="Laura Oathout" userId="6ff55ba14486fe89" providerId="LiveId" clId="{B752DB5E-4037-4666-A443-688215DAC59B}" dt="2022-03-13T00:28:28.670" v="615"/>
        <pc:sldMkLst>
          <pc:docMk/>
          <pc:sldMk cId="3888111329" sldId="427"/>
        </pc:sldMkLst>
        <pc:spChg chg="del">
          <ac:chgData name="Laura Oathout" userId="6ff55ba14486fe89" providerId="LiveId" clId="{B752DB5E-4037-4666-A443-688215DAC59B}" dt="2022-03-13T00:28:28.655" v="603"/>
          <ac:spMkLst>
            <pc:docMk/>
            <pc:sldMk cId="3888111329" sldId="427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55" v="599"/>
          <ac:spMkLst>
            <pc:docMk/>
            <pc:sldMk cId="3888111329" sldId="427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655" v="601"/>
          <ac:spMkLst>
            <pc:docMk/>
            <pc:sldMk cId="3888111329" sldId="427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55" v="613"/>
          <ac:spMkLst>
            <pc:docMk/>
            <pc:sldMk cId="3888111329" sldId="427"/>
            <ac:spMk id="16" creationId="{30E28B5D-DB1D-4814-B1E6-32D939D5CE0A}"/>
          </ac:spMkLst>
        </pc:spChg>
        <pc:spChg chg="del">
          <ac:chgData name="Laura Oathout" userId="6ff55ba14486fe89" providerId="LiveId" clId="{B752DB5E-4037-4666-A443-688215DAC59B}" dt="2022-03-13T00:28:28.655" v="605"/>
          <ac:spMkLst>
            <pc:docMk/>
            <pc:sldMk cId="3888111329" sldId="427"/>
            <ac:spMk id="18" creationId="{A70EAD3A-11B6-42BE-8B75-E0DE80520F62}"/>
          </ac:spMkLst>
        </pc:spChg>
        <pc:spChg chg="del">
          <ac:chgData name="Laura Oathout" userId="6ff55ba14486fe89" providerId="LiveId" clId="{B752DB5E-4037-4666-A443-688215DAC59B}" dt="2022-03-13T00:28:28.655" v="607"/>
          <ac:spMkLst>
            <pc:docMk/>
            <pc:sldMk cId="3888111329" sldId="427"/>
            <ac:spMk id="19" creationId="{567C90E1-E258-43EC-B1F4-177CFA4E2521}"/>
          </ac:spMkLst>
        </pc:spChg>
        <pc:spChg chg="del">
          <ac:chgData name="Laura Oathout" userId="6ff55ba14486fe89" providerId="LiveId" clId="{B752DB5E-4037-4666-A443-688215DAC59B}" dt="2022-03-13T00:28:28.655" v="611"/>
          <ac:spMkLst>
            <pc:docMk/>
            <pc:sldMk cId="3888111329" sldId="427"/>
            <ac:spMk id="27" creationId="{1E85D637-7FB0-4588-9851-0F78A8C0C848}"/>
          </ac:spMkLst>
        </pc:spChg>
        <pc:picChg chg="del">
          <ac:chgData name="Laura Oathout" userId="6ff55ba14486fe89" providerId="LiveId" clId="{B752DB5E-4037-4666-A443-688215DAC59B}" dt="2022-03-13T00:28:28.655" v="609"/>
          <ac:picMkLst>
            <pc:docMk/>
            <pc:sldMk cId="3888111329" sldId="427"/>
            <ac:picMk id="8" creationId="{5D0F6035-7713-44B2-A417-3EA1D946444E}"/>
          </ac:picMkLst>
        </pc:picChg>
      </pc:sldChg>
      <pc:sldChg chg="delSp mod setBg">
        <pc:chgData name="Laura Oathout" userId="6ff55ba14486fe89" providerId="LiveId" clId="{B752DB5E-4037-4666-A443-688215DAC59B}" dt="2022-03-13T00:28:28.703" v="635"/>
        <pc:sldMkLst>
          <pc:docMk/>
          <pc:sldMk cId="3697597125" sldId="430"/>
        </pc:sldMkLst>
        <pc:spChg chg="del">
          <ac:chgData name="Laura Oathout" userId="6ff55ba14486fe89" providerId="LiveId" clId="{B752DB5E-4037-4666-A443-688215DAC59B}" dt="2022-03-13T00:28:28.686" v="621"/>
          <ac:spMkLst>
            <pc:docMk/>
            <pc:sldMk cId="3697597125" sldId="430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86" v="617"/>
          <ac:spMkLst>
            <pc:docMk/>
            <pc:sldMk cId="3697597125" sldId="430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686" v="625"/>
          <ac:spMkLst>
            <pc:docMk/>
            <pc:sldMk cId="3697597125" sldId="430"/>
            <ac:spMk id="12" creationId="{9428BB32-979F-4EC4-84DD-019ADA8F467D}"/>
          </ac:spMkLst>
        </pc:spChg>
        <pc:spChg chg="del">
          <ac:chgData name="Laura Oathout" userId="6ff55ba14486fe89" providerId="LiveId" clId="{B752DB5E-4037-4666-A443-688215DAC59B}" dt="2022-03-13T00:28:28.686" v="619"/>
          <ac:spMkLst>
            <pc:docMk/>
            <pc:sldMk cId="3697597125" sldId="430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686" v="631"/>
          <ac:spMkLst>
            <pc:docMk/>
            <pc:sldMk cId="3697597125" sldId="430"/>
            <ac:spMk id="17" creationId="{1415FE8B-EF27-4A9B-B1CC-661EE30636C2}"/>
          </ac:spMkLst>
        </pc:spChg>
        <pc:spChg chg="del">
          <ac:chgData name="Laura Oathout" userId="6ff55ba14486fe89" providerId="LiveId" clId="{B752DB5E-4037-4666-A443-688215DAC59B}" dt="2022-03-13T00:28:28.686" v="633"/>
          <ac:spMkLst>
            <pc:docMk/>
            <pc:sldMk cId="3697597125" sldId="430"/>
            <ac:spMk id="18" creationId="{DD52FB7C-0F7E-49CC-97B8-C8F1021C0FBB}"/>
          </ac:spMkLst>
        </pc:spChg>
        <pc:spChg chg="del">
          <ac:chgData name="Laura Oathout" userId="6ff55ba14486fe89" providerId="LiveId" clId="{B752DB5E-4037-4666-A443-688215DAC59B}" dt="2022-03-13T00:28:28.686" v="627"/>
          <ac:spMkLst>
            <pc:docMk/>
            <pc:sldMk cId="3697597125" sldId="430"/>
            <ac:spMk id="20" creationId="{CD5A187D-615B-4480-A561-163383BE294B}"/>
          </ac:spMkLst>
        </pc:spChg>
        <pc:picChg chg="del">
          <ac:chgData name="Laura Oathout" userId="6ff55ba14486fe89" providerId="LiveId" clId="{B752DB5E-4037-4666-A443-688215DAC59B}" dt="2022-03-13T00:28:28.686" v="629"/>
          <ac:picMkLst>
            <pc:docMk/>
            <pc:sldMk cId="3697597125" sldId="430"/>
            <ac:picMk id="11" creationId="{5EF5C3A3-7A44-4331-921E-187B39FFEC13}"/>
          </ac:picMkLst>
        </pc:picChg>
        <pc:picChg chg="del">
          <ac:chgData name="Laura Oathout" userId="6ff55ba14486fe89" providerId="LiveId" clId="{B752DB5E-4037-4666-A443-688215DAC59B}" dt="2022-03-13T00:28:28.686" v="623"/>
          <ac:picMkLst>
            <pc:docMk/>
            <pc:sldMk cId="3697597125" sldId="430"/>
            <ac:picMk id="19" creationId="{2BE3B7BA-DF3C-4E9D-99B7-3DA3238CBFEA}"/>
          </ac:picMkLst>
        </pc:picChg>
      </pc:sldChg>
      <pc:sldChg chg="delSp mod setBg">
        <pc:chgData name="Laura Oathout" userId="6ff55ba14486fe89" providerId="LiveId" clId="{B752DB5E-4037-4666-A443-688215DAC59B}" dt="2022-03-13T00:28:28.728" v="667"/>
        <pc:sldMkLst>
          <pc:docMk/>
          <pc:sldMk cId="2916479212" sldId="431"/>
        </pc:sldMkLst>
        <pc:spChg chg="del">
          <ac:chgData name="Laura Oathout" userId="6ff55ba14486fe89" providerId="LiveId" clId="{B752DB5E-4037-4666-A443-688215DAC59B}" dt="2022-03-13T00:28:28.713" v="655"/>
          <ac:spMkLst>
            <pc:docMk/>
            <pc:sldMk cId="2916479212" sldId="431"/>
            <ac:spMk id="2" creationId="{78280B2B-D5B4-48ED-BB60-D9624260F605}"/>
          </ac:spMkLst>
        </pc:spChg>
        <pc:spChg chg="del">
          <ac:chgData name="Laura Oathout" userId="6ff55ba14486fe89" providerId="LiveId" clId="{B752DB5E-4037-4666-A443-688215DAC59B}" dt="2022-03-13T00:28:28.713" v="657"/>
          <ac:spMkLst>
            <pc:docMk/>
            <pc:sldMk cId="2916479212" sldId="431"/>
            <ac:spMk id="3" creationId="{B16CB3A9-7AB6-4DB1-A86E-498CF752CF8D}"/>
          </ac:spMkLst>
        </pc:spChg>
        <pc:spChg chg="del">
          <ac:chgData name="Laura Oathout" userId="6ff55ba14486fe89" providerId="LiveId" clId="{B752DB5E-4037-4666-A443-688215DAC59B}" dt="2022-03-13T00:28:28.703" v="641"/>
          <ac:spMkLst>
            <pc:docMk/>
            <pc:sldMk cId="2916479212" sldId="431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703" v="637"/>
          <ac:spMkLst>
            <pc:docMk/>
            <pc:sldMk cId="2916479212" sldId="431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703" v="639"/>
          <ac:spMkLst>
            <pc:docMk/>
            <pc:sldMk cId="2916479212" sldId="431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713" v="643"/>
          <ac:spMkLst>
            <pc:docMk/>
            <pc:sldMk cId="2916479212" sldId="431"/>
            <ac:spMk id="20" creationId="{CD5A187D-615B-4480-A561-163383BE294B}"/>
          </ac:spMkLst>
        </pc:spChg>
        <pc:spChg chg="del">
          <ac:chgData name="Laura Oathout" userId="6ff55ba14486fe89" providerId="LiveId" clId="{B752DB5E-4037-4666-A443-688215DAC59B}" dt="2022-03-13T00:28:28.713" v="651"/>
          <ac:spMkLst>
            <pc:docMk/>
            <pc:sldMk cId="2916479212" sldId="431"/>
            <ac:spMk id="22" creationId="{669B6325-0DC8-48B8-BB2B-35AFF317F052}"/>
          </ac:spMkLst>
        </pc:spChg>
        <pc:spChg chg="del">
          <ac:chgData name="Laura Oathout" userId="6ff55ba14486fe89" providerId="LiveId" clId="{B752DB5E-4037-4666-A443-688215DAC59B}" dt="2022-03-13T00:28:28.713" v="653"/>
          <ac:spMkLst>
            <pc:docMk/>
            <pc:sldMk cId="2916479212" sldId="431"/>
            <ac:spMk id="23" creationId="{CEB8D701-3965-4C1A-A197-FD350C2E693F}"/>
          </ac:spMkLst>
        </pc:spChg>
        <pc:spChg chg="del">
          <ac:chgData name="Laura Oathout" userId="6ff55ba14486fe89" providerId="LiveId" clId="{B752DB5E-4037-4666-A443-688215DAC59B}" dt="2022-03-13T00:28:28.713" v="665"/>
          <ac:spMkLst>
            <pc:docMk/>
            <pc:sldMk cId="2916479212" sldId="431"/>
            <ac:spMk id="24" creationId="{20C60D6F-3693-41A8-8344-AC35AA63AA2F}"/>
          </ac:spMkLst>
        </pc:spChg>
        <pc:spChg chg="del">
          <ac:chgData name="Laura Oathout" userId="6ff55ba14486fe89" providerId="LiveId" clId="{B752DB5E-4037-4666-A443-688215DAC59B}" dt="2022-03-13T00:28:28.713" v="659"/>
          <ac:spMkLst>
            <pc:docMk/>
            <pc:sldMk cId="2916479212" sldId="431"/>
            <ac:spMk id="28" creationId="{EF0693E2-77DB-42EF-80EC-30205DF71260}"/>
          </ac:spMkLst>
        </pc:spChg>
        <pc:spChg chg="del">
          <ac:chgData name="Laura Oathout" userId="6ff55ba14486fe89" providerId="LiveId" clId="{B752DB5E-4037-4666-A443-688215DAC59B}" dt="2022-03-13T00:28:28.713" v="661"/>
          <ac:spMkLst>
            <pc:docMk/>
            <pc:sldMk cId="2916479212" sldId="431"/>
            <ac:spMk id="29" creationId="{94B4F2E1-6FC8-43C0-BFD4-179D1E65A15F}"/>
          </ac:spMkLst>
        </pc:spChg>
        <pc:spChg chg="del">
          <ac:chgData name="Laura Oathout" userId="6ff55ba14486fe89" providerId="LiveId" clId="{B752DB5E-4037-4666-A443-688215DAC59B}" dt="2022-03-13T00:28:28.713" v="663"/>
          <ac:spMkLst>
            <pc:docMk/>
            <pc:sldMk cId="2916479212" sldId="431"/>
            <ac:spMk id="31" creationId="{92BC6DCC-56F0-4EBC-810B-E48C52F3847F}"/>
          </ac:spMkLst>
        </pc:spChg>
        <pc:picChg chg="del">
          <ac:chgData name="Laura Oathout" userId="6ff55ba14486fe89" providerId="LiveId" clId="{B752DB5E-4037-4666-A443-688215DAC59B}" dt="2022-03-13T00:28:28.713" v="645"/>
          <ac:picMkLst>
            <pc:docMk/>
            <pc:sldMk cId="2916479212" sldId="431"/>
            <ac:picMk id="17" creationId="{58CAE5BB-09B1-4325-912B-D116073CD967}"/>
          </ac:picMkLst>
        </pc:picChg>
        <pc:picChg chg="del">
          <ac:chgData name="Laura Oathout" userId="6ff55ba14486fe89" providerId="LiveId" clId="{B752DB5E-4037-4666-A443-688215DAC59B}" dt="2022-03-13T00:28:28.713" v="647"/>
          <ac:picMkLst>
            <pc:docMk/>
            <pc:sldMk cId="2916479212" sldId="431"/>
            <ac:picMk id="18" creationId="{75D9A1E6-73C4-43D4-88A8-67D8AEC7E337}"/>
          </ac:picMkLst>
        </pc:picChg>
        <pc:picChg chg="del">
          <ac:chgData name="Laura Oathout" userId="6ff55ba14486fe89" providerId="LiveId" clId="{B752DB5E-4037-4666-A443-688215DAC59B}" dt="2022-03-13T00:28:28.713" v="649"/>
          <ac:picMkLst>
            <pc:docMk/>
            <pc:sldMk cId="2916479212" sldId="431"/>
            <ac:picMk id="21" creationId="{FC165181-75A9-4A1A-8D9B-E083811C0FBD}"/>
          </ac:picMkLst>
        </pc:picChg>
      </pc:sldChg>
      <pc:sldChg chg="delSp mod setBg">
        <pc:chgData name="Laura Oathout" userId="6ff55ba14486fe89" providerId="LiveId" clId="{B752DB5E-4037-4666-A443-688215DAC59B}" dt="2022-03-13T00:28:28.776" v="695"/>
        <pc:sldMkLst>
          <pc:docMk/>
          <pc:sldMk cId="514559553" sldId="432"/>
        </pc:sldMkLst>
        <pc:spChg chg="del">
          <ac:chgData name="Laura Oathout" userId="6ff55ba14486fe89" providerId="LiveId" clId="{B752DB5E-4037-4666-A443-688215DAC59B}" dt="2022-03-13T00:28:28.744" v="685"/>
          <ac:spMkLst>
            <pc:docMk/>
            <pc:sldMk cId="514559553" sldId="432"/>
            <ac:spMk id="2" creationId="{78280B2B-D5B4-48ED-BB60-D9624260F605}"/>
          </ac:spMkLst>
        </pc:spChg>
        <pc:spChg chg="del">
          <ac:chgData name="Laura Oathout" userId="6ff55ba14486fe89" providerId="LiveId" clId="{B752DB5E-4037-4666-A443-688215DAC59B}" dt="2022-03-13T00:28:28.744" v="687"/>
          <ac:spMkLst>
            <pc:docMk/>
            <pc:sldMk cId="514559553" sldId="432"/>
            <ac:spMk id="3" creationId="{B16CB3A9-7AB6-4DB1-A86E-498CF752CF8D}"/>
          </ac:spMkLst>
        </pc:spChg>
        <pc:spChg chg="del">
          <ac:chgData name="Laura Oathout" userId="6ff55ba14486fe89" providerId="LiveId" clId="{B752DB5E-4037-4666-A443-688215DAC59B}" dt="2022-03-13T00:28:28.728" v="673"/>
          <ac:spMkLst>
            <pc:docMk/>
            <pc:sldMk cId="514559553" sldId="432"/>
            <ac:spMk id="9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728" v="669"/>
          <ac:spMkLst>
            <pc:docMk/>
            <pc:sldMk cId="514559553" sldId="432"/>
            <ac:spMk id="10" creationId="{23F98390-B1B3-4FBA-B7DD-E55AA110719A}"/>
          </ac:spMkLst>
        </pc:spChg>
        <pc:spChg chg="del">
          <ac:chgData name="Laura Oathout" userId="6ff55ba14486fe89" providerId="LiveId" clId="{B752DB5E-4037-4666-A443-688215DAC59B}" dt="2022-03-13T00:28:28.728" v="671"/>
          <ac:spMkLst>
            <pc:docMk/>
            <pc:sldMk cId="514559553" sldId="432"/>
            <ac:spMk id="15" creationId="{00000000-0000-0000-0000-000000000000}"/>
          </ac:spMkLst>
        </pc:spChg>
        <pc:spChg chg="del">
          <ac:chgData name="Laura Oathout" userId="6ff55ba14486fe89" providerId="LiveId" clId="{B752DB5E-4037-4666-A443-688215DAC59B}" dt="2022-03-13T00:28:28.744" v="693"/>
          <ac:spMkLst>
            <pc:docMk/>
            <pc:sldMk cId="514559553" sldId="432"/>
            <ac:spMk id="19" creationId="{734646AB-3EAF-459B-ACAD-B241BCD454C9}"/>
          </ac:spMkLst>
        </pc:spChg>
        <pc:spChg chg="del">
          <ac:chgData name="Laura Oathout" userId="6ff55ba14486fe89" providerId="LiveId" clId="{B752DB5E-4037-4666-A443-688215DAC59B}" dt="2022-03-13T00:28:28.728" v="675"/>
          <ac:spMkLst>
            <pc:docMk/>
            <pc:sldMk cId="514559553" sldId="432"/>
            <ac:spMk id="20" creationId="{CD5A187D-615B-4480-A561-163383BE294B}"/>
          </ac:spMkLst>
        </pc:spChg>
        <pc:spChg chg="del">
          <ac:chgData name="Laura Oathout" userId="6ff55ba14486fe89" providerId="LiveId" clId="{B752DB5E-4037-4666-A443-688215DAC59B}" dt="2022-03-13T00:28:28.744" v="681"/>
          <ac:spMkLst>
            <pc:docMk/>
            <pc:sldMk cId="514559553" sldId="432"/>
            <ac:spMk id="22" creationId="{669B6325-0DC8-48B8-BB2B-35AFF317F052}"/>
          </ac:spMkLst>
        </pc:spChg>
        <pc:spChg chg="del">
          <ac:chgData name="Laura Oathout" userId="6ff55ba14486fe89" providerId="LiveId" clId="{B752DB5E-4037-4666-A443-688215DAC59B}" dt="2022-03-13T00:28:28.744" v="683"/>
          <ac:spMkLst>
            <pc:docMk/>
            <pc:sldMk cId="514559553" sldId="432"/>
            <ac:spMk id="23" creationId="{CEB8D701-3965-4C1A-A197-FD350C2E693F}"/>
          </ac:spMkLst>
        </pc:spChg>
        <pc:spChg chg="del">
          <ac:chgData name="Laura Oathout" userId="6ff55ba14486fe89" providerId="LiveId" clId="{B752DB5E-4037-4666-A443-688215DAC59B}" dt="2022-03-13T00:28:28.744" v="689"/>
          <ac:spMkLst>
            <pc:docMk/>
            <pc:sldMk cId="514559553" sldId="432"/>
            <ac:spMk id="28" creationId="{EF0693E2-77DB-42EF-80EC-30205DF71260}"/>
          </ac:spMkLst>
        </pc:spChg>
        <pc:picChg chg="del">
          <ac:chgData name="Laura Oathout" userId="6ff55ba14486fe89" providerId="LiveId" clId="{B752DB5E-4037-4666-A443-688215DAC59B}" dt="2022-03-13T00:28:28.744" v="691"/>
          <ac:picMkLst>
            <pc:docMk/>
            <pc:sldMk cId="514559553" sldId="432"/>
            <ac:picMk id="5" creationId="{5F2EF6C5-A127-49C1-B3B6-AD1A809ECD3A}"/>
          </ac:picMkLst>
        </pc:picChg>
        <pc:picChg chg="del">
          <ac:chgData name="Laura Oathout" userId="6ff55ba14486fe89" providerId="LiveId" clId="{B752DB5E-4037-4666-A443-688215DAC59B}" dt="2022-03-13T00:28:28.728" v="677"/>
          <ac:picMkLst>
            <pc:docMk/>
            <pc:sldMk cId="514559553" sldId="432"/>
            <ac:picMk id="17" creationId="{58CAE5BB-09B1-4325-912B-D116073CD967}"/>
          </ac:picMkLst>
        </pc:picChg>
        <pc:picChg chg="del">
          <ac:chgData name="Laura Oathout" userId="6ff55ba14486fe89" providerId="LiveId" clId="{B752DB5E-4037-4666-A443-688215DAC59B}" dt="2022-03-13T00:28:28.728" v="679"/>
          <ac:picMkLst>
            <pc:docMk/>
            <pc:sldMk cId="514559553" sldId="432"/>
            <ac:picMk id="21" creationId="{FC165181-75A9-4A1A-8D9B-E083811C0F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FFFB9-ABF8-4DF0-B0C7-E912760B486C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45999-DCE9-430D-B6AB-51F8EB134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15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477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54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944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30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51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86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65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00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700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20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37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94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53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01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76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58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5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5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4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C103A-D12F-4977-A991-DF601B1E56A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51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07ED3-8D97-4029-A798-94369EA8C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A9496B-0932-45A5-AC5D-47D62933A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FAAD24-D9F3-407F-98D8-A9D943200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0949F-1DC3-4748-829F-FFB8F2F96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FDEAF-CE88-4D14-8C72-129D7C5E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7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612C4-90E5-458C-A2C8-7A0C47D3D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939864-EDDF-4F42-B519-CBB981126E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F21F0-CAE7-4139-8B7C-D398C4D9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47D0B-78CF-4541-BC7A-ADB569AF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88BC2-7E8A-414C-A7E4-16A663755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43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F3B301-E41D-4482-B7FC-B3D8FC00A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EE8373-F979-4EEC-9AF7-01718891D6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331F5-4079-4B29-89D6-0996F6F6D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FB356-F749-45EC-AF8B-385A03753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B198-889E-46A6-8DF2-20B68D7C0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01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5C7F9-F062-459A-B1A2-CE3022CC2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77557-F691-4F9C-A215-6C65A7265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900DE-FA3A-4788-A5E7-BD70D762C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10F62-9C57-4EE7-B4DD-12DA74C7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85A8A-F117-4102-944D-17769AAC2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27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72B56-CAEE-4FFB-ADC5-9B26CE82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5A1C88-4B80-492A-B3F3-5F712C369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2C175-8DAC-4F17-97A3-59426D95C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D7F28-F43B-41DC-9042-B5060B9DF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90EC7-BDA6-4D9A-90AA-9308334F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055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01511-D1FE-40D7-9A23-B72E3EAD6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DDD7C-FEE8-482A-9E86-22EDB69955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A0D68F-4AF4-4928-8DAB-0E6DC97F9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11282F-FC4B-492B-AE13-62FC97B92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BE3878-E4EE-4D93-91D8-20BE05833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D8E42-56AA-417B-85C9-8685D68BE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503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92140-987F-4445-9DAC-AE8EB3556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B20BA-4041-4C32-BD71-900D601E1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01088-F22B-4C07-9B29-72C730D15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2950F7-F750-4062-9B01-089653C9B0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5ECE05-CE1C-4C8B-9088-E854F66180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1085FF-AB74-434C-A735-F24CA48DE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ACC7F7-776D-4ED3-9FC5-ACBA34200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59E0AF-961E-4706-A382-E58777E97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85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91F3E-53F4-4030-8847-16920AB0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E9670C-B314-4734-9012-EBD7AE3BE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B7C16F-EF0A-4347-A134-BFDCEEA60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51554D-B709-4D7C-A7DC-57B4F40B0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3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25EB06-A16F-442C-B3D6-F87101D76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C75637-E3E0-43D4-A89A-665BD68CF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D07C79-49A8-41A1-9E37-2DE0E8AB8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91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CFD-CBEB-40F2-9C50-6A8616EE3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179A0-02C1-4183-8107-A1003264D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0438C-AF06-4672-8EA9-481EE2B65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0DF78B-FB87-4376-9EFA-CAEA5804C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AA883-44F6-4CB8-9681-B24ABF83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5775B5-997B-4E44-9762-112100497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6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0F410-0B5D-437F-AF30-1D1A1D01A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7AB249-3318-4CC2-B6B3-8B96ADEC3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A7A1B-A886-4342-94C0-18A5EEC30E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427947-2B4E-42E6-88DA-EE0089234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CB25C-8037-40CC-AE0F-CC31A2123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7C4611-6C87-43CF-B987-FFDF8D1EF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06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1EF0C5-F8E5-4F9B-A3AF-DE45B3B7C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1DAF5-A144-4B12-8374-AB1FA5183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363B0-3F7D-47F3-B26D-793079B3D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1349B-2286-4AD9-8F99-877409DDA290}" type="datetimeFigureOut">
              <a:rPr lang="en-US" smtClean="0"/>
              <a:t>3/12/2022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58B28-7F82-4923-A25B-6796E53E2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0995C-C791-4102-BEBE-F2D45BCEBA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95F94-E03A-4E7F-9735-31166E013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6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video" Target="https://www.youtube.com/embed/C1feLS0l4Yw?feature=oembed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09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91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523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495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457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623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325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401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629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08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635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0749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Getting Ready for Middle School Part 1: Fears &amp; Faves">
            <a:hlinkClick r:id="" action="ppaction://media"/>
            <a:extLst>
              <a:ext uri="{FF2B5EF4-FFF2-40B4-BE49-F238E27FC236}">
                <a16:creationId xmlns:a16="http://schemas.microsoft.com/office/drawing/2014/main" id="{5D494A91-8542-4436-9FF7-D75871A43E4A}"/>
              </a:ext>
            </a:extLst>
          </p:cNvPr>
          <p:cNvPicPr>
            <a:picLocks noRot="1" noChangeAspect="1"/>
          </p:cNvPicPr>
          <p:nvPr>
            <a:videoFile r:link="rId1"/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7329" y="2135597"/>
            <a:ext cx="9639766" cy="545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9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111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597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479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559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816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238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034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736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729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94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377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451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2646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</Words>
  <Application>Microsoft Office PowerPoint</Application>
  <PresentationFormat>Custom</PresentationFormat>
  <Paragraphs>20</Paragraphs>
  <Slides>26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2022-03-13T00:06:07Z</dcterms:created>
  <dcterms:modified xsi:type="dcterms:W3CDTF">2022-03-13T00:28:28Z</dcterms:modified>
</cp:coreProperties>
</file>